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79" r:id="rId2"/>
    <p:sldId id="289" r:id="rId3"/>
    <p:sldId id="290" r:id="rId4"/>
    <p:sldId id="282" r:id="rId5"/>
    <p:sldId id="285" r:id="rId6"/>
    <p:sldId id="286" r:id="rId7"/>
    <p:sldId id="284" r:id="rId8"/>
    <p:sldId id="280" r:id="rId9"/>
    <p:sldId id="281" r:id="rId10"/>
    <p:sldId id="28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40" d="100"/>
          <a:sy n="40" d="100"/>
        </p:scale>
        <p:origin x="64" y="63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8/15/2023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8/15/2023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5587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572172-F6DF-4DF9-9542-731AD253C34D}" type="datetime1">
              <a:rPr lang="en-US" smtClean="0"/>
              <a:t>8/15/2023</a:t>
            </a:fld>
            <a:endParaRPr lang="en-US" dirty="0"/>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E35B6E-4ABE-41C5-94BC-930868FB9E2F}" type="datetime1">
              <a:rPr lang="en-US" smtClean="0"/>
              <a:t>8/15/2023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91310-84C3-4031-97DB-6111ECD3B111}" type="datetime1">
              <a:rPr lang="en-US" smtClean="0"/>
              <a:t>8/15/2023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3B7FBC-2E74-4B96-A763-B6B768309381}" type="datetime1">
              <a:rPr lang="en-US" smtClean="0"/>
              <a:t>8/15/2023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20BA78-CF1D-4313-9C93-E38DD4B509A6}" type="datetime1">
              <a:rPr lang="en-US" smtClean="0"/>
              <a:t>8/15/2023</a:t>
            </a:fld>
            <a:endParaRPr lang="en-US"/>
          </a:p>
        </p:txBody>
      </p:sp>
      <p:sp>
        <p:nvSpPr>
          <p:cNvPr id="5" name="Footer Placeholder 4"/>
          <p:cNvSpPr>
            <a:spLocks noGrp="1"/>
          </p:cNvSpPr>
          <p:nvPr>
            <p:ph type="ftr" sz="quarter" idx="11"/>
          </p:nvPr>
        </p:nvSpPr>
        <p:spPr/>
        <p:txBody>
          <a:bodyPr/>
          <a:lstStyle/>
          <a:p>
            <a:r>
              <a:rPr lang="en-US"/>
              <a:t>© 2021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536125-022C-42FB-A1DD-725470FA52CC}" type="datetime1">
              <a:rPr lang="en-US" smtClean="0"/>
              <a:t>8/15/2023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9333D1-B3E8-4051-82FE-C64B838A6480}" type="datetime1">
              <a:rPr lang="en-US" smtClean="0"/>
              <a:t>8/15/2023</a:t>
            </a:fld>
            <a:endParaRPr lang="en-US"/>
          </a:p>
        </p:txBody>
      </p:sp>
      <p:sp>
        <p:nvSpPr>
          <p:cNvPr id="8" name="Footer Placeholder 7"/>
          <p:cNvSpPr>
            <a:spLocks noGrp="1"/>
          </p:cNvSpPr>
          <p:nvPr>
            <p:ph type="ftr" sz="quarter" idx="11"/>
          </p:nvPr>
        </p:nvSpPr>
        <p:spPr/>
        <p:txBody>
          <a:bodyPr/>
          <a:lstStyle/>
          <a:p>
            <a:r>
              <a:rPr lang="en-US"/>
              <a:t>© 2021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2DDD18-0E13-4309-9D31-B0BCB317571E}" type="datetime1">
              <a:rPr lang="en-US" smtClean="0"/>
              <a:t>8/15/2023</a:t>
            </a:fld>
            <a:endParaRPr lang="en-US"/>
          </a:p>
        </p:txBody>
      </p:sp>
      <p:sp>
        <p:nvSpPr>
          <p:cNvPr id="4" name="Footer Placeholder 3"/>
          <p:cNvSpPr>
            <a:spLocks noGrp="1"/>
          </p:cNvSpPr>
          <p:nvPr>
            <p:ph type="ftr" sz="quarter" idx="11"/>
          </p:nvPr>
        </p:nvSpPr>
        <p:spPr/>
        <p:txBody>
          <a:bodyPr/>
          <a:lstStyle/>
          <a:p>
            <a:r>
              <a:rPr lang="en-US"/>
              <a:t>© 2021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BA990-4271-4835-9A15-1C79B075BCC5}" type="datetime1">
              <a:rPr lang="en-US" smtClean="0"/>
              <a:t>8/15/2023</a:t>
            </a:fld>
            <a:endParaRPr lang="en-US"/>
          </a:p>
        </p:txBody>
      </p:sp>
      <p:sp>
        <p:nvSpPr>
          <p:cNvPr id="3" name="Footer Placeholder 2"/>
          <p:cNvSpPr>
            <a:spLocks noGrp="1"/>
          </p:cNvSpPr>
          <p:nvPr>
            <p:ph type="ftr" sz="quarter" idx="11"/>
          </p:nvPr>
        </p:nvSpPr>
        <p:spPr/>
        <p:txBody>
          <a:bodyPr/>
          <a:lstStyle/>
          <a:p>
            <a:r>
              <a:rPr lang="en-US"/>
              <a:t>© 2021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CE3861-5B5A-4CFE-8B27-88653983489F}" type="datetime1">
              <a:rPr lang="en-US" smtClean="0"/>
              <a:t>8/15/2023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59FAFE-D91C-48A4-A85C-1ECFA3768C67}" type="datetime1">
              <a:rPr lang="en-US" smtClean="0"/>
              <a:t>8/15/2023</a:t>
            </a:fld>
            <a:endParaRPr lang="en-US"/>
          </a:p>
        </p:txBody>
      </p:sp>
      <p:sp>
        <p:nvSpPr>
          <p:cNvPr id="6" name="Footer Placeholder 5"/>
          <p:cNvSpPr>
            <a:spLocks noGrp="1"/>
          </p:cNvSpPr>
          <p:nvPr>
            <p:ph type="ftr" sz="quarter" idx="11"/>
          </p:nvPr>
        </p:nvSpPr>
        <p:spPr/>
        <p:txBody>
          <a:bodyPr/>
          <a:lstStyle/>
          <a:p>
            <a:r>
              <a:rPr lang="en-US"/>
              <a:t>© 2021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B8A1E-D032-416B-B55D-35AAFFB6E290}" type="datetime1">
              <a:rPr lang="en-US" smtClean="0"/>
              <a:t>8/15/2023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FE5A5A6-7272-DF1B-67DB-7906CF4FA7E0}"/>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75085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1824604-2ECE-FCF8-25D0-FC34EFB351D4}"/>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9DCBB2A-306E-9FC9-080A-2A8B577605E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34494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E0EC2C1E-BA52-30AF-3FD7-31B332EB6DCE}"/>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887CEF59-EB45-8369-1C5F-C00AB3F3EB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72281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DF30DCD-63FB-C40C-8919-743E28F96809}"/>
              </a:ext>
            </a:extLst>
          </p:cNvPr>
          <p:cNvPicPr>
            <a:picLocks noGrp="1" noChangeAspect="1"/>
          </p:cNvPicPr>
          <p:nvPr>
            <p:ph idx="1"/>
          </p:nvPr>
        </p:nvPicPr>
        <p:blipFill>
          <a:blip r:embed="rId2"/>
          <a:stretch>
            <a:fillRect/>
          </a:stretch>
        </p:blipFill>
        <p:spPr>
          <a:xfrm>
            <a:off x="643467" y="1520614"/>
            <a:ext cx="10905066" cy="3816772"/>
          </a:xfrm>
          <a:prstGeom prst="rect">
            <a:avLst/>
          </a:prstGeom>
        </p:spPr>
      </p:pic>
      <p:sp>
        <p:nvSpPr>
          <p:cNvPr id="4" name="Footer Placeholder 3">
            <a:extLst>
              <a:ext uri="{FF2B5EF4-FFF2-40B4-BE49-F238E27FC236}">
                <a16:creationId xmlns:a16="http://schemas.microsoft.com/office/drawing/2014/main" id="{86409CB9-A57E-0ABE-358E-9943CA96A63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691193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1824604-2ECE-FCF8-25D0-FC34EFB351D4}"/>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9DCBB2A-306E-9FC9-080A-2A8B577605E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2630098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380C9D6-E0E2-72A9-B49E-B7B53A0E451A}"/>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5A74F902-15FB-048F-A19F-91E227AC49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754648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EF5F4A0-536A-8F2E-31B2-C427ADA41E5A}"/>
              </a:ext>
            </a:extLst>
          </p:cNvPr>
          <p:cNvPicPr>
            <a:picLocks noGrp="1" noChangeAspect="1"/>
          </p:cNvPicPr>
          <p:nvPr>
            <p:ph idx="1"/>
          </p:nvPr>
        </p:nvPicPr>
        <p:blipFill>
          <a:blip r:embed="rId2"/>
          <a:stretch>
            <a:fillRect/>
          </a:stretch>
        </p:blipFill>
        <p:spPr>
          <a:xfrm>
            <a:off x="643467" y="1520614"/>
            <a:ext cx="10905066" cy="3816772"/>
          </a:xfrm>
          <a:prstGeom prst="rect">
            <a:avLst/>
          </a:prstGeom>
        </p:spPr>
      </p:pic>
      <p:sp>
        <p:nvSpPr>
          <p:cNvPr id="4" name="Footer Placeholder 3">
            <a:extLst>
              <a:ext uri="{FF2B5EF4-FFF2-40B4-BE49-F238E27FC236}">
                <a16:creationId xmlns:a16="http://schemas.microsoft.com/office/drawing/2014/main" id="{C7A06C88-30ED-C7B2-E899-3ABAD9CEDB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567858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1824604-2ECE-FCF8-25D0-FC34EFB351D4}"/>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9DCBB2A-306E-9FC9-080A-2A8B577605E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462963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A black background with a black square&#10;&#10;Description automatically generated with medium confidence">
            <a:extLst>
              <a:ext uri="{FF2B5EF4-FFF2-40B4-BE49-F238E27FC236}">
                <a16:creationId xmlns:a16="http://schemas.microsoft.com/office/drawing/2014/main" id="{52849EF9-86F5-8930-B521-5285A8BFE7FD}"/>
              </a:ext>
            </a:extLst>
          </p:cNvPr>
          <p:cNvPicPr>
            <a:picLocks noGrp="1" noChangeAspect="1"/>
          </p:cNvPicPr>
          <p:nvPr>
            <p:ph idx="1"/>
          </p:nvPr>
        </p:nvPicPr>
        <p:blipFill>
          <a:blip r:embed="rId2"/>
          <a:stretch>
            <a:fillRect/>
          </a:stretch>
        </p:blipFill>
        <p:spPr>
          <a:xfrm>
            <a:off x="643467" y="1357038"/>
            <a:ext cx="10905066" cy="4143924"/>
          </a:xfrm>
          <a:prstGeom prst="rect">
            <a:avLst/>
          </a:prstGeom>
        </p:spPr>
      </p:pic>
      <p:sp>
        <p:nvSpPr>
          <p:cNvPr id="4" name="Footer Placeholder 3">
            <a:extLst>
              <a:ext uri="{FF2B5EF4-FFF2-40B4-BE49-F238E27FC236}">
                <a16:creationId xmlns:a16="http://schemas.microsoft.com/office/drawing/2014/main" id="{BF975C3B-5C30-C9D8-ABA5-EB9CCE6CD3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1126691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66D4281-C5A5-993F-40BC-82D2090695BF}"/>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B0F5FABE-5348-A3C0-0A49-57F9E0D35FB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2021 Lisa Rushing</a:t>
            </a:r>
          </a:p>
        </p:txBody>
      </p:sp>
    </p:spTree>
    <p:extLst>
      <p:ext uri="{BB962C8B-B14F-4D97-AF65-F5344CB8AC3E}">
        <p14:creationId xmlns:p14="http://schemas.microsoft.com/office/powerpoint/2010/main" val="39461872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1925</TotalTime>
  <Words>83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54</cp:revision>
  <dcterms:created xsi:type="dcterms:W3CDTF">2019-09-28T20:24:12Z</dcterms:created>
  <dcterms:modified xsi:type="dcterms:W3CDTF">2023-08-15T19:05:18Z</dcterms:modified>
</cp:coreProperties>
</file>