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9" r:id="rId3"/>
    <p:sldId id="260" r:id="rId4"/>
    <p:sldId id="261" r:id="rId5"/>
    <p:sldId id="268" r:id="rId6"/>
    <p:sldId id="262" r:id="rId7"/>
    <p:sldId id="263" r:id="rId8"/>
    <p:sldId id="269" r:id="rId9"/>
    <p:sldId id="264" r:id="rId10"/>
    <p:sldId id="265" r:id="rId11"/>
    <p:sldId id="270"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A550A3-3C54-4311-9515-398832BFBAD3}" v="2" dt="2022-08-17T15:45:50.3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421" autoAdjust="0"/>
  </p:normalViewPr>
  <p:slideViewPr>
    <p:cSldViewPr snapToGrid="0">
      <p:cViewPr varScale="1">
        <p:scale>
          <a:sx n="63" d="100"/>
          <a:sy n="63" d="100"/>
        </p:scale>
        <p:origin x="102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8/17/2022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1A651A89-9EE7-45C5-8502-5982782E7F1C}" type="datetime1">
              <a:rPr lang="en-US" smtClean="0"/>
              <a:t>8/17/2022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BFB07B4A-91D4-40C1-A670-2FD22584A3F9}" type="datetime1">
              <a:rPr lang="en-US" smtClean="0"/>
              <a:t>8/17/2022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0CCE732C-0EDA-4280-B498-B47872A406FC}" type="datetime1">
              <a:rPr lang="en-US" smtClean="0"/>
              <a:t>8/17/2022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02182E3E-27F6-4344-AB1A-F2D081574B77}" type="datetime1">
              <a:rPr lang="en-US" smtClean="0"/>
              <a:t>8/17/2022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358D83E7-104B-4CD7-9E75-BBDD9DBB4041}" type="datetime1">
              <a:rPr lang="en-US" smtClean="0"/>
              <a:t>8/17/2022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83E73C93-E48B-4093-B841-312E4F3016F7}" type="datetime1">
              <a:rPr lang="en-US" smtClean="0"/>
              <a:t>8/17/2022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3F542BC1-7838-4923-96CD-E32A761B8F32}" type="datetime1">
              <a:rPr lang="en-US" smtClean="0"/>
              <a:t>8/17/2022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C60E37CD-AE5A-4C46-8B36-AE276F01AECE}" type="datetime1">
              <a:rPr lang="en-US" smtClean="0"/>
              <a:t>8/17/2022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CED88C33-2DE3-435F-BC0E-15E4839A189A}" type="datetime1">
              <a:rPr lang="en-US" smtClean="0"/>
              <a:t>8/17/2022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0489C29E-2F10-413E-A0A0-9A3D8D9ECAF9}" type="datetime1">
              <a:rPr lang="en-US" smtClean="0"/>
              <a:t>8/17/2022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8071CD7D-CE21-4C7A-B039-0965647C4271}" type="datetime1">
              <a:rPr lang="en-US" smtClean="0"/>
              <a:t>8/17/2022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24CC82-0AE5-4F00-A5A1-4A981753D65C}" type="datetime1">
              <a:rPr lang="en-US" smtClean="0"/>
              <a:t>8/17/2022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 name="Rectangle 8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272DA6CD-B758-4CCE-BDE9-12C5E4F5D66E}"/>
              </a:ext>
            </a:extLst>
          </p:cNvPr>
          <p:cNvPicPr>
            <a:picLocks noChangeAspect="1"/>
          </p:cNvPicPr>
          <p:nvPr/>
        </p:nvPicPr>
        <p:blipFill>
          <a:blip r:embed="rId3"/>
          <a:stretch>
            <a:fillRect/>
          </a:stretch>
        </p:blipFill>
        <p:spPr>
          <a:xfrm>
            <a:off x="643467" y="2638383"/>
            <a:ext cx="10905066" cy="1581234"/>
          </a:xfrm>
          <a:prstGeom prst="rect">
            <a:avLst/>
          </a:prstGeom>
        </p:spPr>
      </p:pic>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90C6AD5-428C-4C19-9CE1-8E406D92DFF9}"/>
              </a:ext>
            </a:extLst>
          </p:cNvPr>
          <p:cNvPicPr>
            <a:picLocks noGrp="1" noChangeAspect="1"/>
          </p:cNvPicPr>
          <p:nvPr>
            <p:ph idx="1"/>
          </p:nvPr>
        </p:nvPicPr>
        <p:blipFill>
          <a:blip r:embed="rId2"/>
          <a:stretch>
            <a:fillRect/>
          </a:stretch>
        </p:blipFill>
        <p:spPr>
          <a:xfrm>
            <a:off x="643467" y="675470"/>
            <a:ext cx="10905066" cy="5507059"/>
          </a:xfrm>
          <a:prstGeom prst="rect">
            <a:avLst/>
          </a:prstGeom>
        </p:spPr>
      </p:pic>
      <p:sp>
        <p:nvSpPr>
          <p:cNvPr id="4" name="Footer Placeholder 3">
            <a:extLst>
              <a:ext uri="{FF2B5EF4-FFF2-40B4-BE49-F238E27FC236}">
                <a16:creationId xmlns:a16="http://schemas.microsoft.com/office/drawing/2014/main" id="{CB8B37A5-52A3-4610-886C-9ECDD2E1B4B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98967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281963A5-0714-43AF-8D20-D2D9A9983B01}"/>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086BE5BC-94FE-4B63-9C8A-85983CC9C0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64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7F47F5B3-1E7C-430E-886B-E29E73D65DFE}"/>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6AFCE2D9-5F2C-4017-9E53-8381CC9641C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19830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90C6AD5-428C-4C19-9CE1-8E406D92DFF9}"/>
              </a:ext>
            </a:extLst>
          </p:cNvPr>
          <p:cNvPicPr>
            <a:picLocks noGrp="1" noChangeAspect="1"/>
          </p:cNvPicPr>
          <p:nvPr>
            <p:ph idx="1"/>
          </p:nvPr>
        </p:nvPicPr>
        <p:blipFill>
          <a:blip r:embed="rId2"/>
          <a:stretch>
            <a:fillRect/>
          </a:stretch>
        </p:blipFill>
        <p:spPr>
          <a:xfrm>
            <a:off x="643467" y="675470"/>
            <a:ext cx="10905066" cy="5507059"/>
          </a:xfrm>
          <a:prstGeom prst="rect">
            <a:avLst/>
          </a:prstGeom>
        </p:spPr>
      </p:pic>
      <p:sp>
        <p:nvSpPr>
          <p:cNvPr id="4" name="Footer Placeholder 3">
            <a:extLst>
              <a:ext uri="{FF2B5EF4-FFF2-40B4-BE49-F238E27FC236}">
                <a16:creationId xmlns:a16="http://schemas.microsoft.com/office/drawing/2014/main" id="{CB8B37A5-52A3-4610-886C-9ECDD2E1B4B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47411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14901F6-CECF-4ACF-B36D-D854F87830EC}"/>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359C7606-B22F-44FB-AB38-1F3916DB618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19273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7F47F5B3-1E7C-430E-886B-E29E73D65DFE}"/>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6AFCE2D9-5F2C-4017-9E53-8381CC9641C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28983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90C6AD5-428C-4C19-9CE1-8E406D92DFF9}"/>
              </a:ext>
            </a:extLst>
          </p:cNvPr>
          <p:cNvPicPr>
            <a:picLocks noGrp="1" noChangeAspect="1"/>
          </p:cNvPicPr>
          <p:nvPr>
            <p:ph idx="1"/>
          </p:nvPr>
        </p:nvPicPr>
        <p:blipFill>
          <a:blip r:embed="rId2"/>
          <a:stretch>
            <a:fillRect/>
          </a:stretch>
        </p:blipFill>
        <p:spPr>
          <a:xfrm>
            <a:off x="643467" y="675470"/>
            <a:ext cx="10905066" cy="5507059"/>
          </a:xfrm>
          <a:prstGeom prst="rect">
            <a:avLst/>
          </a:prstGeom>
        </p:spPr>
      </p:pic>
      <p:sp>
        <p:nvSpPr>
          <p:cNvPr id="4" name="Footer Placeholder 3">
            <a:extLst>
              <a:ext uri="{FF2B5EF4-FFF2-40B4-BE49-F238E27FC236}">
                <a16:creationId xmlns:a16="http://schemas.microsoft.com/office/drawing/2014/main" id="{CB8B37A5-52A3-4610-886C-9ECDD2E1B4B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02302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263B6F8-6A2C-4EA2-B1AA-F1288D299F40}"/>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409298C1-CB02-4FDB-B12D-6AE9DC72EA6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57414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7F47F5B3-1E7C-430E-886B-E29E73D65DFE}"/>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6AFCE2D9-5F2C-4017-9E53-8381CC9641C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60400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90C6AD5-428C-4C19-9CE1-8E406D92DFF9}"/>
              </a:ext>
            </a:extLst>
          </p:cNvPr>
          <p:cNvPicPr>
            <a:picLocks noGrp="1" noChangeAspect="1"/>
          </p:cNvPicPr>
          <p:nvPr>
            <p:ph idx="1"/>
          </p:nvPr>
        </p:nvPicPr>
        <p:blipFill>
          <a:blip r:embed="rId2"/>
          <a:stretch>
            <a:fillRect/>
          </a:stretch>
        </p:blipFill>
        <p:spPr>
          <a:xfrm>
            <a:off x="643467" y="675470"/>
            <a:ext cx="10905066" cy="5507059"/>
          </a:xfrm>
          <a:prstGeom prst="rect">
            <a:avLst/>
          </a:prstGeom>
        </p:spPr>
      </p:pic>
      <p:sp>
        <p:nvSpPr>
          <p:cNvPr id="4" name="Footer Placeholder 3">
            <a:extLst>
              <a:ext uri="{FF2B5EF4-FFF2-40B4-BE49-F238E27FC236}">
                <a16:creationId xmlns:a16="http://schemas.microsoft.com/office/drawing/2014/main" id="{CB8B37A5-52A3-4610-886C-9ECDD2E1B4B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13008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7C1EABDE-341F-4894-B2D4-3D19B9D3C600}"/>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D18E96EE-21AA-4D27-B60E-1B0152F2269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65103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7F47F5B3-1E7C-430E-886B-E29E73D65DFE}"/>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6AFCE2D9-5F2C-4017-9E53-8381CC9641C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641555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902</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12</cp:revision>
  <dcterms:created xsi:type="dcterms:W3CDTF">2022-06-19T13:22:34Z</dcterms:created>
  <dcterms:modified xsi:type="dcterms:W3CDTF">2022-08-17T15:58:24Z</dcterms:modified>
</cp:coreProperties>
</file>