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0B3DD-A864-4D71-9CDF-6C97E8C4D307}" v="3" dt="2019-09-29T18:42:53.67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0055" autoAdjust="0"/>
  </p:normalViewPr>
  <p:slideViewPr>
    <p:cSldViewPr snapToGrid="0" showGuides="1">
      <p:cViewPr varScale="1">
        <p:scale>
          <a:sx n="65" d="100"/>
          <a:sy n="65" d="100"/>
        </p:scale>
        <p:origin x="2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323BBE5-7C9A-4D7F-9D92-708EF16CBC99}"/>
  </pc:docChgLst>
  <pc:docChgLst>
    <pc:chgData name="Sarah Gothard" userId="0e53f415fda5f162" providerId="LiveId" clId="{BC85AE68-E61E-46D6-8939-6DEFFAAEDEE2}"/>
  </pc:docChgLst>
  <pc:docChgLst>
    <pc:chgData name="Sarah Gothard" userId="0e53f415fda5f162" providerId="LiveId" clId="{3361DA30-2AE3-44F5-8F23-5E27B4AF53C1}"/>
  </pc:docChgLst>
  <pc:docChgLst>
    <pc:chgData name="Sarah Gothard" userId="0e53f415fda5f162" providerId="LiveId" clId="{0D30B3DD-A864-4D71-9CDF-6C97E8C4D307}"/>
    <pc:docChg chg="custSel mod modSld">
      <pc:chgData name="Sarah Gothard" userId="0e53f415fda5f162" providerId="LiveId" clId="{0D30B3DD-A864-4D71-9CDF-6C97E8C4D307}" dt="2019-09-29T18:43:17.447" v="18" actId="26606"/>
      <pc:docMkLst>
        <pc:docMk/>
      </pc:docMkLst>
      <pc:sldChg chg="addSp modSp mod setBg">
        <pc:chgData name="Sarah Gothard" userId="0e53f415fda5f162" providerId="LiveId" clId="{0D30B3DD-A864-4D71-9CDF-6C97E8C4D307}" dt="2019-09-29T18:41:34.300" v="0" actId="26606"/>
        <pc:sldMkLst>
          <pc:docMk/>
          <pc:sldMk cId="2211167003" sldId="257"/>
        </pc:sldMkLst>
        <pc:spChg chg="mod ord">
          <ac:chgData name="Sarah Gothard" userId="0e53f415fda5f162" providerId="LiveId" clId="{0D30B3DD-A864-4D71-9CDF-6C97E8C4D307}" dt="2019-09-29T18:41:34.300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D30B3DD-A864-4D71-9CDF-6C97E8C4D307}" dt="2019-09-29T18:41:34.300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34.300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34.300" v="0" actId="26606"/>
          <ac:picMkLst>
            <pc:docMk/>
            <pc:sldMk cId="2211167003" sldId="257"/>
            <ac:picMk id="3" creationId="{A1B49F39-27B3-42A4-9899-F0B4BA15C310}"/>
          </ac:picMkLst>
        </pc:picChg>
      </pc:sldChg>
      <pc:sldChg chg="addSp modSp mod setBg">
        <pc:chgData name="Sarah Gothard" userId="0e53f415fda5f162" providerId="LiveId" clId="{0D30B3DD-A864-4D71-9CDF-6C97E8C4D307}" dt="2019-09-29T18:41:37.468" v="1" actId="26606"/>
        <pc:sldMkLst>
          <pc:docMk/>
          <pc:sldMk cId="2242767977" sldId="258"/>
        </pc:sldMkLst>
        <pc:spChg chg="mod ord">
          <ac:chgData name="Sarah Gothard" userId="0e53f415fda5f162" providerId="LiveId" clId="{0D30B3DD-A864-4D71-9CDF-6C97E8C4D307}" dt="2019-09-29T18:41:37.468" v="1" actId="26606"/>
          <ac:spMkLst>
            <pc:docMk/>
            <pc:sldMk cId="2242767977" sldId="258"/>
            <ac:spMk id="4" creationId="{C9FBD357-522E-43F7-BF13-B88F7E5E89F8}"/>
          </ac:spMkLst>
        </pc:spChg>
        <pc:spChg chg="add">
          <ac:chgData name="Sarah Gothard" userId="0e53f415fda5f162" providerId="LiveId" clId="{0D30B3DD-A864-4D71-9CDF-6C97E8C4D307}" dt="2019-09-29T18:41:37.468" v="1" actId="26606"/>
          <ac:spMkLst>
            <pc:docMk/>
            <pc:sldMk cId="2242767977" sldId="258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37.468" v="1" actId="26606"/>
          <ac:spMkLst>
            <pc:docMk/>
            <pc:sldMk cId="2242767977" sldId="258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37.468" v="1" actId="26606"/>
          <ac:picMkLst>
            <pc:docMk/>
            <pc:sldMk cId="2242767977" sldId="258"/>
            <ac:picMk id="3" creationId="{7215F23A-09B0-4DF1-9042-B40C899CCE8E}"/>
          </ac:picMkLst>
        </pc:picChg>
      </pc:sldChg>
      <pc:sldChg chg="addSp modSp mod setBg">
        <pc:chgData name="Sarah Gothard" userId="0e53f415fda5f162" providerId="LiveId" clId="{0D30B3DD-A864-4D71-9CDF-6C97E8C4D307}" dt="2019-09-29T18:41:44.348" v="2" actId="26606"/>
        <pc:sldMkLst>
          <pc:docMk/>
          <pc:sldMk cId="3168629938" sldId="259"/>
        </pc:sldMkLst>
        <pc:spChg chg="mod ord">
          <ac:chgData name="Sarah Gothard" userId="0e53f415fda5f162" providerId="LiveId" clId="{0D30B3DD-A864-4D71-9CDF-6C97E8C4D307}" dt="2019-09-29T18:41:44.348" v="2" actId="26606"/>
          <ac:spMkLst>
            <pc:docMk/>
            <pc:sldMk cId="3168629938" sldId="259"/>
            <ac:spMk id="4" creationId="{90DD9051-6225-4424-A33A-0A6419FBF07A}"/>
          </ac:spMkLst>
        </pc:spChg>
        <pc:spChg chg="add">
          <ac:chgData name="Sarah Gothard" userId="0e53f415fda5f162" providerId="LiveId" clId="{0D30B3DD-A864-4D71-9CDF-6C97E8C4D307}" dt="2019-09-29T18:41:44.348" v="2" actId="26606"/>
          <ac:spMkLst>
            <pc:docMk/>
            <pc:sldMk cId="3168629938" sldId="259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44.348" v="2" actId="26606"/>
          <ac:spMkLst>
            <pc:docMk/>
            <pc:sldMk cId="3168629938" sldId="259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44.348" v="2" actId="26606"/>
          <ac:picMkLst>
            <pc:docMk/>
            <pc:sldMk cId="3168629938" sldId="259"/>
            <ac:picMk id="2" creationId="{39C7EE2B-C339-483D-BBA1-331D51F904A3}"/>
          </ac:picMkLst>
        </pc:picChg>
      </pc:sldChg>
      <pc:sldChg chg="addSp modSp mod setBg">
        <pc:chgData name="Sarah Gothard" userId="0e53f415fda5f162" providerId="LiveId" clId="{0D30B3DD-A864-4D71-9CDF-6C97E8C4D307}" dt="2019-09-29T18:41:47.885" v="3" actId="26606"/>
        <pc:sldMkLst>
          <pc:docMk/>
          <pc:sldMk cId="2191023432" sldId="260"/>
        </pc:sldMkLst>
        <pc:spChg chg="mod ord">
          <ac:chgData name="Sarah Gothard" userId="0e53f415fda5f162" providerId="LiveId" clId="{0D30B3DD-A864-4D71-9CDF-6C97E8C4D307}" dt="2019-09-29T18:41:47.885" v="3" actId="26606"/>
          <ac:spMkLst>
            <pc:docMk/>
            <pc:sldMk cId="2191023432" sldId="260"/>
            <ac:spMk id="4" creationId="{60038B4A-4D97-4C10-BAB0-584461A105F0}"/>
          </ac:spMkLst>
        </pc:spChg>
        <pc:spChg chg="add">
          <ac:chgData name="Sarah Gothard" userId="0e53f415fda5f162" providerId="LiveId" clId="{0D30B3DD-A864-4D71-9CDF-6C97E8C4D307}" dt="2019-09-29T18:41:47.885" v="3" actId="26606"/>
          <ac:spMkLst>
            <pc:docMk/>
            <pc:sldMk cId="2191023432" sldId="260"/>
            <ac:spMk id="11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47.885" v="3" actId="26606"/>
          <ac:spMkLst>
            <pc:docMk/>
            <pc:sldMk cId="2191023432" sldId="260"/>
            <ac:spMk id="13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47.885" v="3" actId="26606"/>
          <ac:picMkLst>
            <pc:docMk/>
            <pc:sldMk cId="2191023432" sldId="260"/>
            <ac:picMk id="6" creationId="{1936EC52-EC13-4628-BDFF-0B969DA30A46}"/>
          </ac:picMkLst>
        </pc:picChg>
      </pc:sldChg>
      <pc:sldChg chg="addSp modSp mod setBg">
        <pc:chgData name="Sarah Gothard" userId="0e53f415fda5f162" providerId="LiveId" clId="{0D30B3DD-A864-4D71-9CDF-6C97E8C4D307}" dt="2019-09-29T18:41:51.181" v="4" actId="26606"/>
        <pc:sldMkLst>
          <pc:docMk/>
          <pc:sldMk cId="3229398962" sldId="261"/>
        </pc:sldMkLst>
        <pc:spChg chg="mod ord">
          <ac:chgData name="Sarah Gothard" userId="0e53f415fda5f162" providerId="LiveId" clId="{0D30B3DD-A864-4D71-9CDF-6C97E8C4D307}" dt="2019-09-29T18:41:51.181" v="4" actId="26606"/>
          <ac:spMkLst>
            <pc:docMk/>
            <pc:sldMk cId="3229398962" sldId="261"/>
            <ac:spMk id="4" creationId="{D0F1ADD7-D5A7-4615-BC84-774492133F13}"/>
          </ac:spMkLst>
        </pc:spChg>
        <pc:spChg chg="add">
          <ac:chgData name="Sarah Gothard" userId="0e53f415fda5f162" providerId="LiveId" clId="{0D30B3DD-A864-4D71-9CDF-6C97E8C4D307}" dt="2019-09-29T18:41:51.181" v="4" actId="26606"/>
          <ac:spMkLst>
            <pc:docMk/>
            <pc:sldMk cId="3229398962" sldId="261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51.181" v="4" actId="26606"/>
          <ac:spMkLst>
            <pc:docMk/>
            <pc:sldMk cId="3229398962" sldId="261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51.181" v="4" actId="26606"/>
          <ac:picMkLst>
            <pc:docMk/>
            <pc:sldMk cId="3229398962" sldId="261"/>
            <ac:picMk id="2" creationId="{5F8DDDAB-BE74-4D9F-B0F8-19EC8901DFCB}"/>
          </ac:picMkLst>
        </pc:picChg>
      </pc:sldChg>
      <pc:sldChg chg="addSp modSp mod setBg">
        <pc:chgData name="Sarah Gothard" userId="0e53f415fda5f162" providerId="LiveId" clId="{0D30B3DD-A864-4D71-9CDF-6C97E8C4D307}" dt="2019-09-29T18:41:54.589" v="5" actId="26606"/>
        <pc:sldMkLst>
          <pc:docMk/>
          <pc:sldMk cId="2373243250" sldId="262"/>
        </pc:sldMkLst>
        <pc:spChg chg="mod ord">
          <ac:chgData name="Sarah Gothard" userId="0e53f415fda5f162" providerId="LiveId" clId="{0D30B3DD-A864-4D71-9CDF-6C97E8C4D307}" dt="2019-09-29T18:41:54.589" v="5" actId="26606"/>
          <ac:spMkLst>
            <pc:docMk/>
            <pc:sldMk cId="2373243250" sldId="262"/>
            <ac:spMk id="4" creationId="{C28EA17F-87E1-49AF-A8C5-84F51B6380FC}"/>
          </ac:spMkLst>
        </pc:spChg>
        <pc:spChg chg="add">
          <ac:chgData name="Sarah Gothard" userId="0e53f415fda5f162" providerId="LiveId" clId="{0D30B3DD-A864-4D71-9CDF-6C97E8C4D307}" dt="2019-09-29T18:41:54.589" v="5" actId="26606"/>
          <ac:spMkLst>
            <pc:docMk/>
            <pc:sldMk cId="2373243250" sldId="262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1:54.589" v="5" actId="26606"/>
          <ac:spMkLst>
            <pc:docMk/>
            <pc:sldMk cId="2373243250" sldId="262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1:54.589" v="5" actId="26606"/>
          <ac:picMkLst>
            <pc:docMk/>
            <pc:sldMk cId="2373243250" sldId="262"/>
            <ac:picMk id="2" creationId="{2368A852-EDE4-4C22-B7AE-4FF8C2CEFDB6}"/>
          </ac:picMkLst>
        </pc:picChg>
      </pc:sldChg>
      <pc:sldChg chg="addSp delSp modSp mod setBg">
        <pc:chgData name="Sarah Gothard" userId="0e53f415fda5f162" providerId="LiveId" clId="{0D30B3DD-A864-4D71-9CDF-6C97E8C4D307}" dt="2019-09-29T18:42:56.369" v="12" actId="26606"/>
        <pc:sldMkLst>
          <pc:docMk/>
          <pc:sldMk cId="414642753" sldId="263"/>
        </pc:sldMkLst>
        <pc:spChg chg="mod ord">
          <ac:chgData name="Sarah Gothard" userId="0e53f415fda5f162" providerId="LiveId" clId="{0D30B3DD-A864-4D71-9CDF-6C97E8C4D307}" dt="2019-09-29T18:42:56.369" v="12" actId="26606"/>
          <ac:spMkLst>
            <pc:docMk/>
            <pc:sldMk cId="414642753" sldId="263"/>
            <ac:spMk id="4" creationId="{41B69224-BA56-48A5-B469-3891F7289C4C}"/>
          </ac:spMkLst>
        </pc:spChg>
        <pc:spChg chg="add">
          <ac:chgData name="Sarah Gothard" userId="0e53f415fda5f162" providerId="LiveId" clId="{0D30B3DD-A864-4D71-9CDF-6C97E8C4D307}" dt="2019-09-29T18:42:56.369" v="12" actId="26606"/>
          <ac:spMkLst>
            <pc:docMk/>
            <pc:sldMk cId="414642753" sldId="263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2:56.369" v="12" actId="26606"/>
          <ac:spMkLst>
            <pc:docMk/>
            <pc:sldMk cId="414642753" sldId="263"/>
            <ac:spMk id="11" creationId="{1855405F-37A2-4869-9154-F8BE3BECE6C3}"/>
          </ac:spMkLst>
        </pc:spChg>
        <pc:picChg chg="add del mod">
          <ac:chgData name="Sarah Gothard" userId="0e53f415fda5f162" providerId="LiveId" clId="{0D30B3DD-A864-4D71-9CDF-6C97E8C4D307}" dt="2019-09-29T18:42:53.265" v="10" actId="478"/>
          <ac:picMkLst>
            <pc:docMk/>
            <pc:sldMk cId="414642753" sldId="263"/>
            <ac:picMk id="2" creationId="{2315906F-FBA1-4575-B201-0C947A88470B}"/>
          </ac:picMkLst>
        </pc:picChg>
        <pc:picChg chg="add mod">
          <ac:chgData name="Sarah Gothard" userId="0e53f415fda5f162" providerId="LiveId" clId="{0D30B3DD-A864-4D71-9CDF-6C97E8C4D307}" dt="2019-09-29T18:42:56.369" v="12" actId="26606"/>
          <ac:picMkLst>
            <pc:docMk/>
            <pc:sldMk cId="414642753" sldId="263"/>
            <ac:picMk id="3" creationId="{945DF1B8-1783-481A-BD4F-8D88D27E7AE9}"/>
          </ac:picMkLst>
        </pc:picChg>
      </pc:sldChg>
      <pc:sldChg chg="addSp modSp mod setBg">
        <pc:chgData name="Sarah Gothard" userId="0e53f415fda5f162" providerId="LiveId" clId="{0D30B3DD-A864-4D71-9CDF-6C97E8C4D307}" dt="2019-09-29T18:42:59.192" v="13" actId="26606"/>
        <pc:sldMkLst>
          <pc:docMk/>
          <pc:sldMk cId="296956721" sldId="264"/>
        </pc:sldMkLst>
        <pc:spChg chg="mod ord">
          <ac:chgData name="Sarah Gothard" userId="0e53f415fda5f162" providerId="LiveId" clId="{0D30B3DD-A864-4D71-9CDF-6C97E8C4D307}" dt="2019-09-29T18:42:59.192" v="13" actId="26606"/>
          <ac:spMkLst>
            <pc:docMk/>
            <pc:sldMk cId="296956721" sldId="264"/>
            <ac:spMk id="4" creationId="{467F0D5B-EBF5-46DF-9125-4A231AE18FE8}"/>
          </ac:spMkLst>
        </pc:spChg>
        <pc:spChg chg="add">
          <ac:chgData name="Sarah Gothard" userId="0e53f415fda5f162" providerId="LiveId" clId="{0D30B3DD-A864-4D71-9CDF-6C97E8C4D307}" dt="2019-09-29T18:42:59.192" v="13" actId="26606"/>
          <ac:spMkLst>
            <pc:docMk/>
            <pc:sldMk cId="296956721" sldId="264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2:59.192" v="13" actId="26606"/>
          <ac:spMkLst>
            <pc:docMk/>
            <pc:sldMk cId="296956721" sldId="264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2:59.192" v="13" actId="26606"/>
          <ac:picMkLst>
            <pc:docMk/>
            <pc:sldMk cId="296956721" sldId="264"/>
            <ac:picMk id="2" creationId="{5263A9B0-D6EB-4663-A39C-21465D45FE40}"/>
          </ac:picMkLst>
        </pc:picChg>
      </pc:sldChg>
      <pc:sldChg chg="addSp modSp mod setBg">
        <pc:chgData name="Sarah Gothard" userId="0e53f415fda5f162" providerId="LiveId" clId="{0D30B3DD-A864-4D71-9CDF-6C97E8C4D307}" dt="2019-09-29T18:43:03.699" v="14" actId="26606"/>
        <pc:sldMkLst>
          <pc:docMk/>
          <pc:sldMk cId="2351959409" sldId="265"/>
        </pc:sldMkLst>
        <pc:spChg chg="mod ord">
          <ac:chgData name="Sarah Gothard" userId="0e53f415fda5f162" providerId="LiveId" clId="{0D30B3DD-A864-4D71-9CDF-6C97E8C4D307}" dt="2019-09-29T18:43:03.699" v="14" actId="26606"/>
          <ac:spMkLst>
            <pc:docMk/>
            <pc:sldMk cId="2351959409" sldId="265"/>
            <ac:spMk id="4" creationId="{23CC21E7-F80D-4D33-9F7A-233BD604CAB7}"/>
          </ac:spMkLst>
        </pc:spChg>
        <pc:spChg chg="add">
          <ac:chgData name="Sarah Gothard" userId="0e53f415fda5f162" providerId="LiveId" clId="{0D30B3DD-A864-4D71-9CDF-6C97E8C4D307}" dt="2019-09-29T18:43:03.699" v="14" actId="26606"/>
          <ac:spMkLst>
            <pc:docMk/>
            <pc:sldMk cId="2351959409" sldId="265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3:03.699" v="14" actId="26606"/>
          <ac:spMkLst>
            <pc:docMk/>
            <pc:sldMk cId="2351959409" sldId="265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3:03.699" v="14" actId="26606"/>
          <ac:picMkLst>
            <pc:docMk/>
            <pc:sldMk cId="2351959409" sldId="265"/>
            <ac:picMk id="2" creationId="{25672F89-5E48-43E9-A09E-F777312AA062}"/>
          </ac:picMkLst>
        </pc:picChg>
      </pc:sldChg>
      <pc:sldChg chg="addSp modSp mod setBg">
        <pc:chgData name="Sarah Gothard" userId="0e53f415fda5f162" providerId="LiveId" clId="{0D30B3DD-A864-4D71-9CDF-6C97E8C4D307}" dt="2019-09-29T18:43:11.230" v="16" actId="26606"/>
        <pc:sldMkLst>
          <pc:docMk/>
          <pc:sldMk cId="862037379" sldId="267"/>
        </pc:sldMkLst>
        <pc:spChg chg="mod ord">
          <ac:chgData name="Sarah Gothard" userId="0e53f415fda5f162" providerId="LiveId" clId="{0D30B3DD-A864-4D71-9CDF-6C97E8C4D307}" dt="2019-09-29T18:43:11.230" v="16" actId="26606"/>
          <ac:spMkLst>
            <pc:docMk/>
            <pc:sldMk cId="862037379" sldId="267"/>
            <ac:spMk id="4" creationId="{35DF9E2F-BB47-4AD1-954C-CACE2322FE43}"/>
          </ac:spMkLst>
        </pc:spChg>
        <pc:spChg chg="add">
          <ac:chgData name="Sarah Gothard" userId="0e53f415fda5f162" providerId="LiveId" clId="{0D30B3DD-A864-4D71-9CDF-6C97E8C4D307}" dt="2019-09-29T18:43:11.230" v="16" actId="26606"/>
          <ac:spMkLst>
            <pc:docMk/>
            <pc:sldMk cId="862037379" sldId="267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3:11.230" v="16" actId="26606"/>
          <ac:spMkLst>
            <pc:docMk/>
            <pc:sldMk cId="862037379" sldId="267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3:11.230" v="16" actId="26606"/>
          <ac:picMkLst>
            <pc:docMk/>
            <pc:sldMk cId="862037379" sldId="267"/>
            <ac:picMk id="2" creationId="{D2FE77FD-850E-4EDF-940F-694C4D350AE2}"/>
          </ac:picMkLst>
        </pc:picChg>
      </pc:sldChg>
      <pc:sldChg chg="addSp modSp mod setBg">
        <pc:chgData name="Sarah Gothard" userId="0e53f415fda5f162" providerId="LiveId" clId="{0D30B3DD-A864-4D71-9CDF-6C97E8C4D307}" dt="2019-09-29T18:43:14.304" v="17" actId="26606"/>
        <pc:sldMkLst>
          <pc:docMk/>
          <pc:sldMk cId="3023400968" sldId="268"/>
        </pc:sldMkLst>
        <pc:spChg chg="mod ord">
          <ac:chgData name="Sarah Gothard" userId="0e53f415fda5f162" providerId="LiveId" clId="{0D30B3DD-A864-4D71-9CDF-6C97E8C4D307}" dt="2019-09-29T18:43:14.304" v="17" actId="26606"/>
          <ac:spMkLst>
            <pc:docMk/>
            <pc:sldMk cId="3023400968" sldId="268"/>
            <ac:spMk id="4" creationId="{3EB374EB-809C-4345-96CE-5543DFAF21F8}"/>
          </ac:spMkLst>
        </pc:spChg>
        <pc:spChg chg="add">
          <ac:chgData name="Sarah Gothard" userId="0e53f415fda5f162" providerId="LiveId" clId="{0D30B3DD-A864-4D71-9CDF-6C97E8C4D307}" dt="2019-09-29T18:43:14.304" v="17" actId="26606"/>
          <ac:spMkLst>
            <pc:docMk/>
            <pc:sldMk cId="3023400968" sldId="268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3:14.304" v="17" actId="26606"/>
          <ac:spMkLst>
            <pc:docMk/>
            <pc:sldMk cId="3023400968" sldId="268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3:14.304" v="17" actId="26606"/>
          <ac:picMkLst>
            <pc:docMk/>
            <pc:sldMk cId="3023400968" sldId="268"/>
            <ac:picMk id="2" creationId="{D768E7C6-16E1-49D2-870D-520ABD40E69C}"/>
          </ac:picMkLst>
        </pc:picChg>
      </pc:sldChg>
      <pc:sldChg chg="addSp modSp mod setBg">
        <pc:chgData name="Sarah Gothard" userId="0e53f415fda5f162" providerId="LiveId" clId="{0D30B3DD-A864-4D71-9CDF-6C97E8C4D307}" dt="2019-09-29T18:43:17.447" v="18" actId="26606"/>
        <pc:sldMkLst>
          <pc:docMk/>
          <pc:sldMk cId="2849859300" sldId="269"/>
        </pc:sldMkLst>
        <pc:spChg chg="mod ord">
          <ac:chgData name="Sarah Gothard" userId="0e53f415fda5f162" providerId="LiveId" clId="{0D30B3DD-A864-4D71-9CDF-6C97E8C4D307}" dt="2019-09-29T18:43:17.447" v="18" actId="26606"/>
          <ac:spMkLst>
            <pc:docMk/>
            <pc:sldMk cId="2849859300" sldId="269"/>
            <ac:spMk id="4" creationId="{22632341-E12A-423D-A73B-BAF9B47225A2}"/>
          </ac:spMkLst>
        </pc:spChg>
        <pc:spChg chg="add">
          <ac:chgData name="Sarah Gothard" userId="0e53f415fda5f162" providerId="LiveId" clId="{0D30B3DD-A864-4D71-9CDF-6C97E8C4D307}" dt="2019-09-29T18:43:17.447" v="18" actId="26606"/>
          <ac:spMkLst>
            <pc:docMk/>
            <pc:sldMk cId="2849859300" sldId="269"/>
            <ac:spMk id="9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3:17.447" v="18" actId="26606"/>
          <ac:spMkLst>
            <pc:docMk/>
            <pc:sldMk cId="2849859300" sldId="269"/>
            <ac:spMk id="11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3:17.447" v="18" actId="26606"/>
          <ac:picMkLst>
            <pc:docMk/>
            <pc:sldMk cId="2849859300" sldId="269"/>
            <ac:picMk id="2" creationId="{937C62D1-1614-4DC2-82B6-36BEC3D28A1F}"/>
          </ac:picMkLst>
        </pc:picChg>
      </pc:sldChg>
      <pc:sldChg chg="addSp modSp mod setBg">
        <pc:chgData name="Sarah Gothard" userId="0e53f415fda5f162" providerId="LiveId" clId="{0D30B3DD-A864-4D71-9CDF-6C97E8C4D307}" dt="2019-09-29T18:43:06.863" v="15" actId="26606"/>
        <pc:sldMkLst>
          <pc:docMk/>
          <pc:sldMk cId="2920767327" sldId="270"/>
        </pc:sldMkLst>
        <pc:spChg chg="mod ord">
          <ac:chgData name="Sarah Gothard" userId="0e53f415fda5f162" providerId="LiveId" clId="{0D30B3DD-A864-4D71-9CDF-6C97E8C4D307}" dt="2019-09-29T18:43:06.863" v="15" actId="26606"/>
          <ac:spMkLst>
            <pc:docMk/>
            <pc:sldMk cId="2920767327" sldId="270"/>
            <ac:spMk id="4" creationId="{AC0AA47C-B895-4305-A745-6527BB16AD7D}"/>
          </ac:spMkLst>
        </pc:spChg>
        <pc:spChg chg="add">
          <ac:chgData name="Sarah Gothard" userId="0e53f415fda5f162" providerId="LiveId" clId="{0D30B3DD-A864-4D71-9CDF-6C97E8C4D307}" dt="2019-09-29T18:43:06.863" v="15" actId="26606"/>
          <ac:spMkLst>
            <pc:docMk/>
            <pc:sldMk cId="2920767327" sldId="270"/>
            <ac:spMk id="11" creationId="{01D0AF59-99C3-4251-AB9A-C966C6AD4400}"/>
          </ac:spMkLst>
        </pc:spChg>
        <pc:spChg chg="add">
          <ac:chgData name="Sarah Gothard" userId="0e53f415fda5f162" providerId="LiveId" clId="{0D30B3DD-A864-4D71-9CDF-6C97E8C4D307}" dt="2019-09-29T18:43:06.863" v="15" actId="26606"/>
          <ac:spMkLst>
            <pc:docMk/>
            <pc:sldMk cId="2920767327" sldId="270"/>
            <ac:spMk id="13" creationId="{1855405F-37A2-4869-9154-F8BE3BECE6C3}"/>
          </ac:spMkLst>
        </pc:spChg>
        <pc:picChg chg="mod">
          <ac:chgData name="Sarah Gothard" userId="0e53f415fda5f162" providerId="LiveId" clId="{0D30B3DD-A864-4D71-9CDF-6C97E8C4D307}" dt="2019-09-29T18:43:06.863" v="15" actId="26606"/>
          <ac:picMkLst>
            <pc:docMk/>
            <pc:sldMk cId="2920767327" sldId="270"/>
            <ac:picMk id="6" creationId="{1CCEB908-99FB-412F-8901-D3799B9B1EB3}"/>
          </ac:picMkLst>
        </pc:picChg>
      </pc:sldChg>
    </pc:docChg>
  </pc:docChgLst>
  <pc:docChgLst>
    <pc:chgData name="Sarah Gothard" userId="0e53f415fda5f162" providerId="LiveId" clId="{723AE92D-64F7-4175-91AD-0B334955E54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04708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72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267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660364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589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83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176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7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281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7418" y="658431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056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7805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0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5978" y="6584316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5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49F39-27B3-42A4-9899-F0B4BA15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38494"/>
            <a:ext cx="10905066" cy="21810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EB908-99FB-412F-8901-D3799B9B1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AA47C-B895-4305-A745-6527BB16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2076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E77FD-850E-4EDF-940F-694C4D35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F9E2F-BB47-4AD1-954C-CACE2322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6203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68E7C6-16E1-49D2-870D-520ABD40E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374EB-809C-4345-96CE-5543DFAF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340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C62D1-1614-4DC2-82B6-36BEC3D2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32341-E12A-423D-A73B-BAF9B472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985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5F23A-09B0-4DF1-9042-B40C899CC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BD357-522E-43F7-BF13-B88F7E5E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27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7EE2B-C339-483D-BBA1-331D51F9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D9051-6225-4424-A33A-0A6419FB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6862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6EC52-EC13-4628-BDFF-0B969DA30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38B4A-4D97-4C10-BAB0-584461A1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102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DDDAB-BE74-4D9F-B0F8-19EC8901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1ADD7-D5A7-4615-BC84-77449213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293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8A852-EDE4-4C22-B7AE-4FF8C2CE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EA17F-87E1-49AF-A8C5-84F51B63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7324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DF1B8-1783-481A-BD4F-8D88D27E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69224-BA56-48A5-B469-3891F728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64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3A9B0-D6EB-4663-A39C-21465D45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F0D5B-EBF5-46DF-9125-4A231AE1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695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72F89-5E48-43E9-A09E-F777312A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C21E7-F80D-4D33-9F7A-233BD604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51959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2019-09-29T18:43:17Z</dcterms:created>
  <dcterms:modified xsi:type="dcterms:W3CDTF">2019-09-29T18:43:23Z</dcterms:modified>
</cp:coreProperties>
</file>