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5" r:id="rId10"/>
    <p:sldId id="34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90B21D-7E86-4D44-A498-606DFD2085AE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8DD39F-6D20-4AE6-876B-9623645F7F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960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3F9C0-B0BA-488C-67DC-7AD0EC5348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8CEECC-C7B6-B6A0-F792-39EB385E37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FC6D85-A3F8-547A-0AF3-B60F6D1C5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019D-55B6-161E-1F17-B09F6666F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304441-C51B-3372-2A7B-67352C7BA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628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23993-E40A-87AD-117C-7FD0ED867E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1020D9-B49E-3588-415F-0BF8A74458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8125D-1D94-786E-F3A4-23978D79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15CBA-7D65-8747-7DAB-2905803953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A0A5E-B51F-17C1-A39D-17E92EE76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66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FD937ED-BC73-0B2A-FA52-49BCEFBD84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150D22-36FB-0062-1680-7F3E087FB6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CB543A-B726-3FF1-35F3-3309FA1D8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FDCD8-E973-489C-C676-54545186D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DA7435-0465-65B7-9100-6B70AD2C0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751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8937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1524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1537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623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345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0127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7871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466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A0564-4E99-E10F-E5F9-EB1B7DE43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F76A0-34FA-AD66-E4FC-D549B8D9A6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6A29F6-FC76-0519-8DCF-E4CBCECE7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AAA99-778D-D810-9125-DCDED07330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E6537-DD19-1692-944F-186DEB6BFD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2109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5078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61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307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95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9A0A0-6643-2197-0BF7-7F95A0C007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A70CAE-81AB-BF1B-0448-D09A4D0C1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02D34A-3CAC-53C0-5600-EF6275E12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FAB899-2926-7C4D-5D8F-61D72DD9D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35783-39FC-77E8-3BF3-5DA02FFC5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06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A8D9D-F90B-28A6-C697-7238FD8E3B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4B7985-ADFF-EDA2-8362-7403D15686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84F1B2-DECA-418A-872D-46CD809DA3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BC0DC-1839-B650-ED83-6F085CBBD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BFCCE2-59F8-B93F-8430-FE15BC0E5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90A893-A9DA-0FEE-CB96-1BACE57EC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227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5DA358-B073-BD7A-2888-D849F00737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160E82-004B-A5AF-31E9-CF9882C8DB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CF0B8F-83F1-9123-3D86-34C878B57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68218D3-9FD2-FA17-FF45-5899BB3162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1C0D43-4302-A500-2790-4F4337961F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E99837-269F-94CF-149B-0BCF2EA740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C6F315-E48D-76CF-09C3-C7DD9A923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ED8480-FE87-BB7C-1A86-905DDC33E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95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B6A45-391D-7444-6249-687A35DDA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7E443E-C810-1733-B39E-067D4B3F4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F72B30-7358-A080-7812-B5EFA2AC13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72EE26-57F5-BBB9-04EE-7FB376423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79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2A0339-95E6-2F7A-34A8-D8ED38A7BD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94D81A-C0D8-1821-111A-DFF51BA75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FB51B8-CC70-EA51-0CE3-5136D1A9A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36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FC62D-393C-C0D3-1D67-CBD0EC321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6ED0D-8537-4295-1D92-36632D0D03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1CC6AD-D1AF-7A23-F11C-D8F9471AA2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22BF1C-A0C5-8BA7-130F-7EBB54C33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DED0D-FAB8-2464-BFE9-C6AD1A71E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75D071-423F-4B23-2935-ADFBE30B2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868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2E05F-FE8B-D4EF-4C4E-454CD3D61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11F1A3-8F22-E0F8-3F0C-E9D62A98D6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48012C-26E9-EEBE-9309-A06C5CEF07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E03477-5030-E542-D5F7-0EF291516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0BCF52-CF64-855A-FCE4-8A7E5CB7F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EC10C6-BA60-AA6C-2B95-041BB06D9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07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D04E5F-23ED-3732-725E-D842E7041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7EBA84-99FA-C10D-AEB0-A057A521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C698BF-8C22-5817-A51A-996168C4B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96C601-3718-4243-9931-F54650F0036F}" type="datetimeFigureOut">
              <a:rPr lang="en-US" smtClean="0"/>
              <a:t>6/1/2026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83165D-FD52-264D-6833-8C47C1E5D0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90BCE-7503-4CB2-262E-7F0D64ACD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C2229CF-50B4-4764-AE80-85D95554A9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36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04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Dominio Público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B02A494-0716-92DD-71D5-105846D29E75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165042"/>
            <a:ext cx="10287000" cy="2527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ABB5EFE-5A86-9AB5-1971-3932F31855FE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081BC4-E159-5B93-D109-9EDFC70BFE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1599008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ABEA4B6-63F4-BDDD-1D2C-C38EBE68589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A635A4-AE4E-2272-509C-870EAB878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33805769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C373594-1F2E-492B-F8DB-E1BCCDEAAF7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5F434E-CA29-153D-31C9-8FF059A26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2115141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7B836D-DE32-0EE4-51E3-A031E9A806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E6D4944-ACE3-6510-B285-5F68FFF3634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9E1711-1A8D-46EF-CE54-43E2A049BA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2179897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5E54381-59A7-266A-B7E4-111BD66C757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44AC53E-BC3C-3CBF-55AF-0E73F5138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20888911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AFA980-0446-9442-C29D-CE1F5253D6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4E654D9-194F-6B1A-BF4E-CE7D65CA345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79B558-A74E-8D40-F9EF-64A5F4B55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7063493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75A6B25C-1FD0-B6E6-45F0-A56E99CFC91D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154AF0-BA66-C059-36A3-DD5E0E8EF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414305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FB4F9-3831-78CA-5C32-3DD278D57E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5F6BEA-45AA-DAE3-1BB9-EA0B62ED12E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25F6C-A44C-944A-D784-AA2521D04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Dominio Público</a:t>
            </a:r>
          </a:p>
        </p:txBody>
      </p:sp>
    </p:spTree>
    <p:extLst>
      <p:ext uri="{BB962C8B-B14F-4D97-AF65-F5344CB8AC3E}">
        <p14:creationId xmlns:p14="http://schemas.microsoft.com/office/powerpoint/2010/main" val="11856956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61</Words>
  <Application>Microsoft Office PowerPoint</Application>
  <PresentationFormat>Widescreen</PresentationFormat>
  <Paragraphs>11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3</cp:revision>
  <dcterms:created xsi:type="dcterms:W3CDTF">2026-06-01T23:46:06Z</dcterms:created>
  <dcterms:modified xsi:type="dcterms:W3CDTF">2026-06-02T00:34:56Z</dcterms:modified>
</cp:coreProperties>
</file>