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9" r:id="rId1"/>
  </p:sldMasterIdLst>
  <p:notesMasterIdLst>
    <p:notesMasterId r:id="rId11"/>
  </p:notesMasterIdLst>
  <p:handoutMasterIdLst>
    <p:handoutMasterId r:id="rId12"/>
  </p:handoutMasterIdLst>
  <p:sldIdLst>
    <p:sldId id="256" r:id="rId2"/>
    <p:sldId id="260" r:id="rId3"/>
    <p:sldId id="261" r:id="rId4"/>
    <p:sldId id="262" r:id="rId5"/>
    <p:sldId id="263" r:id="rId6"/>
    <p:sldId id="265" r:id="rId7"/>
    <p:sldId id="266" r:id="rId8"/>
    <p:sldId id="267"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94C"/>
    <a:srgbClr val="7A6104"/>
    <a:srgbClr val="4C3A00"/>
    <a:srgbClr val="500000"/>
    <a:srgbClr val="6C0000"/>
    <a:srgbClr val="420021"/>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85" autoAdjust="0"/>
    <p:restoredTop sz="92449" autoAdjust="0"/>
  </p:normalViewPr>
  <p:slideViewPr>
    <p:cSldViewPr snapToGrid="0" showGuides="1">
      <p:cViewPr>
        <p:scale>
          <a:sx n="66" d="100"/>
          <a:sy n="66" d="100"/>
        </p:scale>
        <p:origin x="32" y="32"/>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12/21/2024</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dirty="0"/>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12/21/2024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dirty="0"/>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887908AF-65BE-457F-9D87-289A548E61FF}" type="slidenum">
              <a:rPr lang="en-US" smtClean="0"/>
              <a:t>1</a:t>
            </a:fld>
            <a:endParaRPr lang="en-US" dirty="0"/>
          </a:p>
        </p:txBody>
      </p:sp>
    </p:spTree>
    <p:extLst>
      <p:ext uri="{BB962C8B-B14F-4D97-AF65-F5344CB8AC3E}">
        <p14:creationId xmlns:p14="http://schemas.microsoft.com/office/powerpoint/2010/main" val="18168748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14B034-D726-8FFA-A558-0082E72737E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1C9A742-BAA0-5FBD-1EA6-4F738A17E3D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79DD900-EF3A-E90E-DA3F-4B00B11FD49D}"/>
              </a:ext>
            </a:extLst>
          </p:cNvPr>
          <p:cNvSpPr>
            <a:spLocks noGrp="1"/>
          </p:cNvSpPr>
          <p:nvPr>
            <p:ph type="dt" sz="half" idx="10"/>
          </p:nvPr>
        </p:nvSpPr>
        <p:spPr/>
        <p:txBody>
          <a:bodyPr/>
          <a:lstStyle/>
          <a:p>
            <a:fld id="{9E849B6D-2F32-49F3-BC16-A99D00DF75FE}" type="datetime1">
              <a:rPr lang="en-US" smtClean="0"/>
              <a:t>12/21/2024</a:t>
            </a:fld>
            <a:endParaRPr lang="en-US"/>
          </a:p>
        </p:txBody>
      </p:sp>
      <p:sp>
        <p:nvSpPr>
          <p:cNvPr id="5" name="Footer Placeholder 4">
            <a:extLst>
              <a:ext uri="{FF2B5EF4-FFF2-40B4-BE49-F238E27FC236}">
                <a16:creationId xmlns:a16="http://schemas.microsoft.com/office/drawing/2014/main" id="{0B2A5C9D-9A66-4203-4FCC-879B132B27C0}"/>
              </a:ext>
            </a:extLst>
          </p:cNvPr>
          <p:cNvSpPr>
            <a:spLocks noGrp="1"/>
          </p:cNvSpPr>
          <p:nvPr>
            <p:ph type="ftr" sz="quarter" idx="11"/>
          </p:nvPr>
        </p:nvSpPr>
        <p:spPr/>
        <p:txBody>
          <a:bodyPr/>
          <a:lstStyle/>
          <a:p>
            <a:r>
              <a:rPr lang="en-US"/>
              <a:t>© Copyright 2021 by Determined Hymns. All rights reserved.</a:t>
            </a:r>
          </a:p>
        </p:txBody>
      </p:sp>
      <p:sp>
        <p:nvSpPr>
          <p:cNvPr id="6" name="Slide Number Placeholder 5">
            <a:extLst>
              <a:ext uri="{FF2B5EF4-FFF2-40B4-BE49-F238E27FC236}">
                <a16:creationId xmlns:a16="http://schemas.microsoft.com/office/drawing/2014/main" id="{207B0AD5-CA28-4176-147D-7188500365B5}"/>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550442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A366E3-7F00-333C-B0B2-F0252E355E8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D457FB2-9252-41C3-89E3-FBB066897AC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C5345A6-898E-F848-3A08-802285FB8957}"/>
              </a:ext>
            </a:extLst>
          </p:cNvPr>
          <p:cNvSpPr>
            <a:spLocks noGrp="1"/>
          </p:cNvSpPr>
          <p:nvPr>
            <p:ph type="dt" sz="half" idx="10"/>
          </p:nvPr>
        </p:nvSpPr>
        <p:spPr/>
        <p:txBody>
          <a:bodyPr/>
          <a:lstStyle/>
          <a:p>
            <a:fld id="{F2E30664-4FE6-4AEA-8FC1-3D36F9A4D6B9}" type="datetime1">
              <a:rPr lang="en-US" smtClean="0"/>
              <a:t>12/21/2024</a:t>
            </a:fld>
            <a:endParaRPr lang="en-US"/>
          </a:p>
        </p:txBody>
      </p:sp>
      <p:sp>
        <p:nvSpPr>
          <p:cNvPr id="5" name="Footer Placeholder 4">
            <a:extLst>
              <a:ext uri="{FF2B5EF4-FFF2-40B4-BE49-F238E27FC236}">
                <a16:creationId xmlns:a16="http://schemas.microsoft.com/office/drawing/2014/main" id="{CC4FABC1-69B0-C64A-589C-D2B38001A587}"/>
              </a:ext>
            </a:extLst>
          </p:cNvPr>
          <p:cNvSpPr>
            <a:spLocks noGrp="1"/>
          </p:cNvSpPr>
          <p:nvPr>
            <p:ph type="ftr" sz="quarter" idx="11"/>
          </p:nvPr>
        </p:nvSpPr>
        <p:spPr/>
        <p:txBody>
          <a:bodyPr/>
          <a:lstStyle/>
          <a:p>
            <a:r>
              <a:rPr lang="en-US"/>
              <a:t>© Copyright 2021 by Determined Hymns. All rights reserved.</a:t>
            </a:r>
          </a:p>
        </p:txBody>
      </p:sp>
      <p:sp>
        <p:nvSpPr>
          <p:cNvPr id="6" name="Slide Number Placeholder 5">
            <a:extLst>
              <a:ext uri="{FF2B5EF4-FFF2-40B4-BE49-F238E27FC236}">
                <a16:creationId xmlns:a16="http://schemas.microsoft.com/office/drawing/2014/main" id="{1A77FA1D-6F42-E9C1-AE05-CF482B552342}"/>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2619513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6E5FB42-9DA9-341D-CA5B-1C0FA4A789F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A9DD539-00ED-7BAA-235A-F787F169364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B6953A8-55A6-B691-DE1E-750E6D5DD2D8}"/>
              </a:ext>
            </a:extLst>
          </p:cNvPr>
          <p:cNvSpPr>
            <a:spLocks noGrp="1"/>
          </p:cNvSpPr>
          <p:nvPr>
            <p:ph type="dt" sz="half" idx="10"/>
          </p:nvPr>
        </p:nvSpPr>
        <p:spPr/>
        <p:txBody>
          <a:bodyPr/>
          <a:lstStyle/>
          <a:p>
            <a:fld id="{C8CEBEE1-1F3A-4E28-A700-2842EB93A0C1}" type="datetime1">
              <a:rPr lang="en-US" smtClean="0"/>
              <a:t>12/21/2024</a:t>
            </a:fld>
            <a:endParaRPr lang="en-US"/>
          </a:p>
        </p:txBody>
      </p:sp>
      <p:sp>
        <p:nvSpPr>
          <p:cNvPr id="5" name="Footer Placeholder 4">
            <a:extLst>
              <a:ext uri="{FF2B5EF4-FFF2-40B4-BE49-F238E27FC236}">
                <a16:creationId xmlns:a16="http://schemas.microsoft.com/office/drawing/2014/main" id="{898A5259-4155-84BC-F1B3-28508BF9C4CD}"/>
              </a:ext>
            </a:extLst>
          </p:cNvPr>
          <p:cNvSpPr>
            <a:spLocks noGrp="1"/>
          </p:cNvSpPr>
          <p:nvPr>
            <p:ph type="ftr" sz="quarter" idx="11"/>
          </p:nvPr>
        </p:nvSpPr>
        <p:spPr/>
        <p:txBody>
          <a:bodyPr/>
          <a:lstStyle/>
          <a:p>
            <a:r>
              <a:rPr lang="en-US"/>
              <a:t>© Copyright 2021 by Determined Hymns. All rights reserved.</a:t>
            </a:r>
          </a:p>
        </p:txBody>
      </p:sp>
      <p:sp>
        <p:nvSpPr>
          <p:cNvPr id="6" name="Slide Number Placeholder 5">
            <a:extLst>
              <a:ext uri="{FF2B5EF4-FFF2-40B4-BE49-F238E27FC236}">
                <a16:creationId xmlns:a16="http://schemas.microsoft.com/office/drawing/2014/main" id="{0D332558-A268-459D-2AEC-5B3BA9B1255B}"/>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42771636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6897D-A7CC-08F1-6433-5B602CBD766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989D6E0-C108-CC4B-74D5-3EDA6903B46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B3746F-ADE6-B20A-2A3C-0C11342BF4F2}"/>
              </a:ext>
            </a:extLst>
          </p:cNvPr>
          <p:cNvSpPr>
            <a:spLocks noGrp="1"/>
          </p:cNvSpPr>
          <p:nvPr>
            <p:ph type="dt" sz="half" idx="10"/>
          </p:nvPr>
        </p:nvSpPr>
        <p:spPr/>
        <p:txBody>
          <a:bodyPr/>
          <a:lstStyle/>
          <a:p>
            <a:fld id="{2DE8B29A-8699-4133-8F1D-52A9FA6FF91C}" type="datetime1">
              <a:rPr lang="en-US" smtClean="0"/>
              <a:t>12/21/2024</a:t>
            </a:fld>
            <a:endParaRPr lang="en-US"/>
          </a:p>
        </p:txBody>
      </p:sp>
      <p:sp>
        <p:nvSpPr>
          <p:cNvPr id="5" name="Footer Placeholder 4">
            <a:extLst>
              <a:ext uri="{FF2B5EF4-FFF2-40B4-BE49-F238E27FC236}">
                <a16:creationId xmlns:a16="http://schemas.microsoft.com/office/drawing/2014/main" id="{EC13985A-9EA0-5468-556F-B68232F8BF5F}"/>
              </a:ext>
            </a:extLst>
          </p:cNvPr>
          <p:cNvSpPr>
            <a:spLocks noGrp="1"/>
          </p:cNvSpPr>
          <p:nvPr>
            <p:ph type="ftr" sz="quarter" idx="11"/>
          </p:nvPr>
        </p:nvSpPr>
        <p:spPr/>
        <p:txBody>
          <a:bodyPr/>
          <a:lstStyle/>
          <a:p>
            <a:r>
              <a:rPr lang="en-US"/>
              <a:t>© Copyright 2021 by Determined Hymns. All rights reserved.</a:t>
            </a:r>
          </a:p>
        </p:txBody>
      </p:sp>
      <p:sp>
        <p:nvSpPr>
          <p:cNvPr id="6" name="Slide Number Placeholder 5">
            <a:extLst>
              <a:ext uri="{FF2B5EF4-FFF2-40B4-BE49-F238E27FC236}">
                <a16:creationId xmlns:a16="http://schemas.microsoft.com/office/drawing/2014/main" id="{380B53FC-0B0A-2F30-7352-14B0D39B8045}"/>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32827307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B78AEE-F575-696A-BD68-C8847AAC775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D1147CB-4B43-B786-D7E6-A5807C56738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B3E95CF-A405-356B-6757-B3868786D6BA}"/>
              </a:ext>
            </a:extLst>
          </p:cNvPr>
          <p:cNvSpPr>
            <a:spLocks noGrp="1"/>
          </p:cNvSpPr>
          <p:nvPr>
            <p:ph type="dt" sz="half" idx="10"/>
          </p:nvPr>
        </p:nvSpPr>
        <p:spPr/>
        <p:txBody>
          <a:bodyPr/>
          <a:lstStyle/>
          <a:p>
            <a:fld id="{E81C7482-9766-4DEB-80F1-AA17CC5D846E}" type="datetime1">
              <a:rPr lang="en-US" smtClean="0"/>
              <a:t>12/21/2024</a:t>
            </a:fld>
            <a:endParaRPr lang="en-US"/>
          </a:p>
        </p:txBody>
      </p:sp>
      <p:sp>
        <p:nvSpPr>
          <p:cNvPr id="5" name="Footer Placeholder 4">
            <a:extLst>
              <a:ext uri="{FF2B5EF4-FFF2-40B4-BE49-F238E27FC236}">
                <a16:creationId xmlns:a16="http://schemas.microsoft.com/office/drawing/2014/main" id="{761FAFB6-D979-AB85-9316-D128747933E0}"/>
              </a:ext>
            </a:extLst>
          </p:cNvPr>
          <p:cNvSpPr>
            <a:spLocks noGrp="1"/>
          </p:cNvSpPr>
          <p:nvPr>
            <p:ph type="ftr" sz="quarter" idx="11"/>
          </p:nvPr>
        </p:nvSpPr>
        <p:spPr/>
        <p:txBody>
          <a:bodyPr/>
          <a:lstStyle/>
          <a:p>
            <a:r>
              <a:rPr lang="en-US"/>
              <a:t>© Copyright 2021 by Determined Hymns. All rights reserved.</a:t>
            </a:r>
          </a:p>
        </p:txBody>
      </p:sp>
      <p:sp>
        <p:nvSpPr>
          <p:cNvPr id="6" name="Slide Number Placeholder 5">
            <a:extLst>
              <a:ext uri="{FF2B5EF4-FFF2-40B4-BE49-F238E27FC236}">
                <a16:creationId xmlns:a16="http://schemas.microsoft.com/office/drawing/2014/main" id="{DC743C26-FBED-F761-D2E0-7D014922DC33}"/>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10699952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A1BDD3-ACBB-F51F-835C-F742504E6E9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51B80A8-C920-EA6D-5D03-F8BC863E0CB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5368CB2-BB20-647C-E803-92F33976D24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A844DE0-5168-F418-C2C2-56C386F9729E}"/>
              </a:ext>
            </a:extLst>
          </p:cNvPr>
          <p:cNvSpPr>
            <a:spLocks noGrp="1"/>
          </p:cNvSpPr>
          <p:nvPr>
            <p:ph type="dt" sz="half" idx="10"/>
          </p:nvPr>
        </p:nvSpPr>
        <p:spPr/>
        <p:txBody>
          <a:bodyPr/>
          <a:lstStyle/>
          <a:p>
            <a:fld id="{101AD30B-320A-4C05-A49D-7809A6F3BDEB}" type="datetime1">
              <a:rPr lang="en-US" smtClean="0"/>
              <a:t>12/21/2024</a:t>
            </a:fld>
            <a:endParaRPr lang="en-US"/>
          </a:p>
        </p:txBody>
      </p:sp>
      <p:sp>
        <p:nvSpPr>
          <p:cNvPr id="6" name="Footer Placeholder 5">
            <a:extLst>
              <a:ext uri="{FF2B5EF4-FFF2-40B4-BE49-F238E27FC236}">
                <a16:creationId xmlns:a16="http://schemas.microsoft.com/office/drawing/2014/main" id="{ED5ADC5F-8BBB-2903-8FB9-B7B927B4A696}"/>
              </a:ext>
            </a:extLst>
          </p:cNvPr>
          <p:cNvSpPr>
            <a:spLocks noGrp="1"/>
          </p:cNvSpPr>
          <p:nvPr>
            <p:ph type="ftr" sz="quarter" idx="11"/>
          </p:nvPr>
        </p:nvSpPr>
        <p:spPr/>
        <p:txBody>
          <a:bodyPr/>
          <a:lstStyle/>
          <a:p>
            <a:r>
              <a:rPr lang="en-US"/>
              <a:t>© Copyright 2021 by Determined Hymns. All rights reserved.</a:t>
            </a:r>
          </a:p>
        </p:txBody>
      </p:sp>
      <p:sp>
        <p:nvSpPr>
          <p:cNvPr id="7" name="Slide Number Placeholder 6">
            <a:extLst>
              <a:ext uri="{FF2B5EF4-FFF2-40B4-BE49-F238E27FC236}">
                <a16:creationId xmlns:a16="http://schemas.microsoft.com/office/drawing/2014/main" id="{02A8E364-4C68-69A2-0C09-656F20C1D433}"/>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27866575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880C32-40B8-9522-4478-464CB965E2D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3401E4A-B5EA-EB6C-1F08-419EC82A6BC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BDE4ABA-6CE8-A5D0-511B-C5A72A0B9DC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7610B96-7117-3C8D-626C-C55DB168156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8965475-025F-7DE5-3B66-8A426840C75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FD309EB-1D6E-C978-236A-11C9676CC545}"/>
              </a:ext>
            </a:extLst>
          </p:cNvPr>
          <p:cNvSpPr>
            <a:spLocks noGrp="1"/>
          </p:cNvSpPr>
          <p:nvPr>
            <p:ph type="dt" sz="half" idx="10"/>
          </p:nvPr>
        </p:nvSpPr>
        <p:spPr/>
        <p:txBody>
          <a:bodyPr/>
          <a:lstStyle/>
          <a:p>
            <a:fld id="{DCAE3FBF-ADC3-45E7-BA39-6AE93A4C00C2}" type="datetime1">
              <a:rPr lang="en-US" smtClean="0"/>
              <a:t>12/21/2024</a:t>
            </a:fld>
            <a:endParaRPr lang="en-US"/>
          </a:p>
        </p:txBody>
      </p:sp>
      <p:sp>
        <p:nvSpPr>
          <p:cNvPr id="8" name="Footer Placeholder 7">
            <a:extLst>
              <a:ext uri="{FF2B5EF4-FFF2-40B4-BE49-F238E27FC236}">
                <a16:creationId xmlns:a16="http://schemas.microsoft.com/office/drawing/2014/main" id="{77361576-DBF2-EAFE-40DF-1D608BE425F8}"/>
              </a:ext>
            </a:extLst>
          </p:cNvPr>
          <p:cNvSpPr>
            <a:spLocks noGrp="1"/>
          </p:cNvSpPr>
          <p:nvPr>
            <p:ph type="ftr" sz="quarter" idx="11"/>
          </p:nvPr>
        </p:nvSpPr>
        <p:spPr/>
        <p:txBody>
          <a:bodyPr/>
          <a:lstStyle/>
          <a:p>
            <a:r>
              <a:rPr lang="en-US"/>
              <a:t>© Copyright 2021 by Determined Hymns. All rights reserved.</a:t>
            </a:r>
          </a:p>
        </p:txBody>
      </p:sp>
      <p:sp>
        <p:nvSpPr>
          <p:cNvPr id="9" name="Slide Number Placeholder 8">
            <a:extLst>
              <a:ext uri="{FF2B5EF4-FFF2-40B4-BE49-F238E27FC236}">
                <a16:creationId xmlns:a16="http://schemas.microsoft.com/office/drawing/2014/main" id="{31AE2559-F804-7786-0EC4-99D2DDDF49AC}"/>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17196206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849A8B-7B60-C422-D838-88C2D135BC0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77E6568-458A-2A22-84BC-1F536138F44B}"/>
              </a:ext>
            </a:extLst>
          </p:cNvPr>
          <p:cNvSpPr>
            <a:spLocks noGrp="1"/>
          </p:cNvSpPr>
          <p:nvPr>
            <p:ph type="dt" sz="half" idx="10"/>
          </p:nvPr>
        </p:nvSpPr>
        <p:spPr/>
        <p:txBody>
          <a:bodyPr/>
          <a:lstStyle/>
          <a:p>
            <a:fld id="{4E840D97-E734-491F-B8D7-E1337B0FE671}" type="datetime1">
              <a:rPr lang="en-US" smtClean="0"/>
              <a:t>12/21/2024</a:t>
            </a:fld>
            <a:endParaRPr lang="en-US"/>
          </a:p>
        </p:txBody>
      </p:sp>
      <p:sp>
        <p:nvSpPr>
          <p:cNvPr id="4" name="Footer Placeholder 3">
            <a:extLst>
              <a:ext uri="{FF2B5EF4-FFF2-40B4-BE49-F238E27FC236}">
                <a16:creationId xmlns:a16="http://schemas.microsoft.com/office/drawing/2014/main" id="{0614091C-5E82-D7D4-7787-E858AD187AEB}"/>
              </a:ext>
            </a:extLst>
          </p:cNvPr>
          <p:cNvSpPr>
            <a:spLocks noGrp="1"/>
          </p:cNvSpPr>
          <p:nvPr>
            <p:ph type="ftr" sz="quarter" idx="11"/>
          </p:nvPr>
        </p:nvSpPr>
        <p:spPr/>
        <p:txBody>
          <a:bodyPr/>
          <a:lstStyle/>
          <a:p>
            <a:r>
              <a:rPr lang="en-US"/>
              <a:t>© Copyright 2021 by Determined Hymns. All rights reserved.</a:t>
            </a:r>
          </a:p>
        </p:txBody>
      </p:sp>
      <p:sp>
        <p:nvSpPr>
          <p:cNvPr id="5" name="Slide Number Placeholder 4">
            <a:extLst>
              <a:ext uri="{FF2B5EF4-FFF2-40B4-BE49-F238E27FC236}">
                <a16:creationId xmlns:a16="http://schemas.microsoft.com/office/drawing/2014/main" id="{60C78878-71EE-0D5B-A1C2-8E6A102B0A3C}"/>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17932043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211ED90-7ACC-4BE6-3DB7-603E29AC201C}"/>
              </a:ext>
            </a:extLst>
          </p:cNvPr>
          <p:cNvSpPr>
            <a:spLocks noGrp="1"/>
          </p:cNvSpPr>
          <p:nvPr>
            <p:ph type="dt" sz="half" idx="10"/>
          </p:nvPr>
        </p:nvSpPr>
        <p:spPr/>
        <p:txBody>
          <a:bodyPr/>
          <a:lstStyle/>
          <a:p>
            <a:fld id="{559C5B4D-7501-4D8F-8887-DE39EA7D590F}" type="datetime1">
              <a:rPr lang="en-US" smtClean="0"/>
              <a:t>12/21/2024</a:t>
            </a:fld>
            <a:endParaRPr lang="en-US"/>
          </a:p>
        </p:txBody>
      </p:sp>
      <p:sp>
        <p:nvSpPr>
          <p:cNvPr id="3" name="Footer Placeholder 2">
            <a:extLst>
              <a:ext uri="{FF2B5EF4-FFF2-40B4-BE49-F238E27FC236}">
                <a16:creationId xmlns:a16="http://schemas.microsoft.com/office/drawing/2014/main" id="{BFC92E71-B4D8-3099-2528-A3B461BBF4F2}"/>
              </a:ext>
            </a:extLst>
          </p:cNvPr>
          <p:cNvSpPr>
            <a:spLocks noGrp="1"/>
          </p:cNvSpPr>
          <p:nvPr>
            <p:ph type="ftr" sz="quarter" idx="11"/>
          </p:nvPr>
        </p:nvSpPr>
        <p:spPr/>
        <p:txBody>
          <a:bodyPr/>
          <a:lstStyle/>
          <a:p>
            <a:r>
              <a:rPr lang="en-US"/>
              <a:t>© Copyright 2021 by Determined Hymns. All rights reserved.</a:t>
            </a:r>
          </a:p>
        </p:txBody>
      </p:sp>
      <p:sp>
        <p:nvSpPr>
          <p:cNvPr id="4" name="Slide Number Placeholder 3">
            <a:extLst>
              <a:ext uri="{FF2B5EF4-FFF2-40B4-BE49-F238E27FC236}">
                <a16:creationId xmlns:a16="http://schemas.microsoft.com/office/drawing/2014/main" id="{BA43A64C-2E86-FC24-856E-CB22591CA9CD}"/>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35519422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687DD-57A1-07CA-1DC7-E7357F42702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F2B7413-48AD-69C4-2636-9863F0802E4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27ABDCE-0C79-9492-A549-3826DA3FD80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C449600-39D9-EF4C-4F37-9DE9C5459201}"/>
              </a:ext>
            </a:extLst>
          </p:cNvPr>
          <p:cNvSpPr>
            <a:spLocks noGrp="1"/>
          </p:cNvSpPr>
          <p:nvPr>
            <p:ph type="dt" sz="half" idx="10"/>
          </p:nvPr>
        </p:nvSpPr>
        <p:spPr/>
        <p:txBody>
          <a:bodyPr/>
          <a:lstStyle/>
          <a:p>
            <a:fld id="{364CB021-4AFA-4FC0-AAC6-C406E5D58DA4}" type="datetime1">
              <a:rPr lang="en-US" smtClean="0"/>
              <a:t>12/21/2024</a:t>
            </a:fld>
            <a:endParaRPr lang="en-US"/>
          </a:p>
        </p:txBody>
      </p:sp>
      <p:sp>
        <p:nvSpPr>
          <p:cNvPr id="6" name="Footer Placeholder 5">
            <a:extLst>
              <a:ext uri="{FF2B5EF4-FFF2-40B4-BE49-F238E27FC236}">
                <a16:creationId xmlns:a16="http://schemas.microsoft.com/office/drawing/2014/main" id="{D8FDCF7C-AACF-FD8D-1B18-12A73916605C}"/>
              </a:ext>
            </a:extLst>
          </p:cNvPr>
          <p:cNvSpPr>
            <a:spLocks noGrp="1"/>
          </p:cNvSpPr>
          <p:nvPr>
            <p:ph type="ftr" sz="quarter" idx="11"/>
          </p:nvPr>
        </p:nvSpPr>
        <p:spPr/>
        <p:txBody>
          <a:bodyPr/>
          <a:lstStyle/>
          <a:p>
            <a:r>
              <a:rPr lang="en-US"/>
              <a:t>© Copyright 2021 by Determined Hymns. All rights reserved.</a:t>
            </a:r>
          </a:p>
        </p:txBody>
      </p:sp>
      <p:sp>
        <p:nvSpPr>
          <p:cNvPr id="7" name="Slide Number Placeholder 6">
            <a:extLst>
              <a:ext uri="{FF2B5EF4-FFF2-40B4-BE49-F238E27FC236}">
                <a16:creationId xmlns:a16="http://schemas.microsoft.com/office/drawing/2014/main" id="{4D584A7B-06FC-5E90-FBB5-A3F5EA917C30}"/>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1054706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46320-4F0C-1EDB-CE28-8E36AD91FC0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4BE0C3C-12F5-456F-1608-7DB43DD1252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9A59D23-B071-02D1-AAF7-4AF30E1C93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D8B1458-9F77-4AB0-EC61-9F150FB75152}"/>
              </a:ext>
            </a:extLst>
          </p:cNvPr>
          <p:cNvSpPr>
            <a:spLocks noGrp="1"/>
          </p:cNvSpPr>
          <p:nvPr>
            <p:ph type="dt" sz="half" idx="10"/>
          </p:nvPr>
        </p:nvSpPr>
        <p:spPr/>
        <p:txBody>
          <a:bodyPr/>
          <a:lstStyle/>
          <a:p>
            <a:fld id="{441B3D52-55CC-45EF-BA1C-C1D8D8FD20B7}" type="datetime1">
              <a:rPr lang="en-US" smtClean="0"/>
              <a:t>12/21/2024</a:t>
            </a:fld>
            <a:endParaRPr lang="en-US"/>
          </a:p>
        </p:txBody>
      </p:sp>
      <p:sp>
        <p:nvSpPr>
          <p:cNvPr id="6" name="Footer Placeholder 5">
            <a:extLst>
              <a:ext uri="{FF2B5EF4-FFF2-40B4-BE49-F238E27FC236}">
                <a16:creationId xmlns:a16="http://schemas.microsoft.com/office/drawing/2014/main" id="{F85C0A7F-734C-A98D-6339-1CDA7775D4E6}"/>
              </a:ext>
            </a:extLst>
          </p:cNvPr>
          <p:cNvSpPr>
            <a:spLocks noGrp="1"/>
          </p:cNvSpPr>
          <p:nvPr>
            <p:ph type="ftr" sz="quarter" idx="11"/>
          </p:nvPr>
        </p:nvSpPr>
        <p:spPr/>
        <p:txBody>
          <a:bodyPr/>
          <a:lstStyle/>
          <a:p>
            <a:r>
              <a:rPr lang="en-US"/>
              <a:t>© Copyright 2021 by Determined Hymns. All rights reserved.</a:t>
            </a:r>
          </a:p>
        </p:txBody>
      </p:sp>
      <p:sp>
        <p:nvSpPr>
          <p:cNvPr id="7" name="Slide Number Placeholder 6">
            <a:extLst>
              <a:ext uri="{FF2B5EF4-FFF2-40B4-BE49-F238E27FC236}">
                <a16:creationId xmlns:a16="http://schemas.microsoft.com/office/drawing/2014/main" id="{132AE844-BEF4-28BE-2FF9-82493B34E79C}"/>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14466939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0860F28-5157-282A-57AD-6A9483D033A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E81B3A7-4979-3C1A-321A-DEB92E4A1C9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7F2898-3E9C-E9B9-446A-AED2FE109A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5DB58A0-1978-46C9-A48B-B1E9FA9947D3}" type="datetime1">
              <a:rPr lang="en-US" smtClean="0"/>
              <a:t>12/21/2024</a:t>
            </a:fld>
            <a:endParaRPr lang="en-US"/>
          </a:p>
        </p:txBody>
      </p:sp>
      <p:sp>
        <p:nvSpPr>
          <p:cNvPr id="5" name="Footer Placeholder 4">
            <a:extLst>
              <a:ext uri="{FF2B5EF4-FFF2-40B4-BE49-F238E27FC236}">
                <a16:creationId xmlns:a16="http://schemas.microsoft.com/office/drawing/2014/main" id="{C2EFF6A9-FC87-9481-A279-287AE1BE940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a:t>© Copyright 2021 by Determined Hymns. All rights reserved.</a:t>
            </a:r>
          </a:p>
        </p:txBody>
      </p:sp>
      <p:sp>
        <p:nvSpPr>
          <p:cNvPr id="6" name="Slide Number Placeholder 5">
            <a:extLst>
              <a:ext uri="{FF2B5EF4-FFF2-40B4-BE49-F238E27FC236}">
                <a16:creationId xmlns:a16="http://schemas.microsoft.com/office/drawing/2014/main" id="{9BA73F03-0B37-CAA9-A646-F10DEC0F8DA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3BB1039-D47E-4884-95FC-3C2995A9C726}" type="slidenum">
              <a:rPr lang="en-US" smtClean="0"/>
              <a:t>‹#›</a:t>
            </a:fld>
            <a:endParaRPr lang="en-US"/>
          </a:p>
        </p:txBody>
      </p:sp>
    </p:spTree>
    <p:extLst>
      <p:ext uri="{BB962C8B-B14F-4D97-AF65-F5344CB8AC3E}">
        <p14:creationId xmlns:p14="http://schemas.microsoft.com/office/powerpoint/2010/main" val="88215405"/>
      </p:ext>
    </p:extLst>
  </p:cSld>
  <p:clrMap bg1="lt1" tx1="dk1" bg2="lt2" tx2="dk2" accent1="accent1" accent2="accent2" accent3="accent3" accent4="accent4" accent5="accent5" accent6="accent6" hlink="hlink" folHlink="folHlink"/>
  <p:sldLayoutIdLst>
    <p:sldLayoutId id="2147483770" r:id="rId1"/>
    <p:sldLayoutId id="2147483771" r:id="rId2"/>
    <p:sldLayoutId id="2147483772" r:id="rId3"/>
    <p:sldLayoutId id="2147483773" r:id="rId4"/>
    <p:sldLayoutId id="2147483774" r:id="rId5"/>
    <p:sldLayoutId id="2147483775" r:id="rId6"/>
    <p:sldLayoutId id="2147483776" r:id="rId7"/>
    <p:sldLayoutId id="2147483777" r:id="rId8"/>
    <p:sldLayoutId id="2147483778" r:id="rId9"/>
    <p:sldLayoutId id="2147483779" r:id="rId10"/>
    <p:sldLayoutId id="2147483780"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 name="Rectangle 3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4593B980-0E53-DDF8-1C98-7AEBE1DEC6FD}"/>
              </a:ext>
            </a:extLst>
          </p:cNvPr>
          <p:cNvPicPr>
            <a:picLocks noChangeAspect="1"/>
          </p:cNvPicPr>
          <p:nvPr/>
        </p:nvPicPr>
        <p:blipFill>
          <a:blip r:embed="rId3"/>
          <a:stretch>
            <a:fillRect/>
          </a:stretch>
        </p:blipFill>
        <p:spPr>
          <a:xfrm>
            <a:off x="643467" y="2611120"/>
            <a:ext cx="10905066" cy="1635760"/>
          </a:xfrm>
          <a:prstGeom prst="rect">
            <a:avLst/>
          </a:prstGeom>
        </p:spPr>
      </p:pic>
      <p:sp>
        <p:nvSpPr>
          <p:cNvPr id="4" name="Footer Placeholder 3">
            <a:extLst>
              <a:ext uri="{FF2B5EF4-FFF2-40B4-BE49-F238E27FC236}">
                <a16:creationId xmlns:a16="http://schemas.microsoft.com/office/drawing/2014/main" id="{5CE8024B-873B-C965-FE57-5834EF36CBA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 Copyright 2021 by Determined Hymns. All rights reserved.</a:t>
            </a:r>
          </a:p>
        </p:txBody>
      </p:sp>
    </p:spTree>
    <p:extLst>
      <p:ext uri="{BB962C8B-B14F-4D97-AF65-F5344CB8AC3E}">
        <p14:creationId xmlns:p14="http://schemas.microsoft.com/office/powerpoint/2010/main" val="4034465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522749-E3FC-B4A8-9E33-BBAD2E14D865}"/>
            </a:ext>
          </a:extLst>
        </p:cNvPr>
        <p:cNvGrpSpPr/>
        <p:nvPr/>
      </p:nvGrpSpPr>
      <p:grpSpPr>
        <a:xfrm>
          <a:off x="0" y="0"/>
          <a:ext cx="0" cy="0"/>
          <a:chOff x="0" y="0"/>
          <a:chExt cx="0" cy="0"/>
        </a:xfrm>
      </p:grpSpPr>
      <p:sp>
        <p:nvSpPr>
          <p:cNvPr id="3" name="Footer Placeholder 2">
            <a:extLst>
              <a:ext uri="{FF2B5EF4-FFF2-40B4-BE49-F238E27FC236}">
                <a16:creationId xmlns:a16="http://schemas.microsoft.com/office/drawing/2014/main" id="{49646668-4694-6C70-5553-BF9BA3DF7A69}"/>
              </a:ext>
            </a:extLst>
          </p:cNvPr>
          <p:cNvSpPr>
            <a:spLocks noGrp="1"/>
          </p:cNvSpPr>
          <p:nvPr>
            <p:ph type="ftr" sz="quarter" idx="11"/>
          </p:nvPr>
        </p:nvSpPr>
        <p:spPr>
          <a:xfrm>
            <a:off x="4038600" y="6568104"/>
            <a:ext cx="4114800" cy="365125"/>
          </a:xfrm>
        </p:spPr>
        <p:txBody>
          <a:bodyPr/>
          <a:lstStyle/>
          <a:p>
            <a:r>
              <a:rPr lang="en-US"/>
              <a:t>© Copyright 2021 by Determined Hymns. All rights reserved.</a:t>
            </a:r>
          </a:p>
        </p:txBody>
      </p:sp>
      <p:pic>
        <p:nvPicPr>
          <p:cNvPr id="7" name="Picture 6">
            <a:extLst>
              <a:ext uri="{FF2B5EF4-FFF2-40B4-BE49-F238E27FC236}">
                <a16:creationId xmlns:a16="http://schemas.microsoft.com/office/drawing/2014/main" id="{36D21549-3167-541F-5F93-602FEF69461B}"/>
              </a:ext>
            </a:extLst>
          </p:cNvPr>
          <p:cNvPicPr>
            <a:picLocks noChangeAspect="1"/>
          </p:cNvPicPr>
          <p:nvPr/>
        </p:nvPicPr>
        <p:blipFill>
          <a:blip r:embed="rId2"/>
          <a:stretch>
            <a:fillRect/>
          </a:stretch>
        </p:blipFill>
        <p:spPr>
          <a:xfrm>
            <a:off x="0" y="53084"/>
            <a:ext cx="12192000" cy="6751831"/>
          </a:xfrm>
          <a:prstGeom prst="rect">
            <a:avLst/>
          </a:prstGeom>
        </p:spPr>
      </p:pic>
    </p:spTree>
    <p:extLst>
      <p:ext uri="{BB962C8B-B14F-4D97-AF65-F5344CB8AC3E}">
        <p14:creationId xmlns:p14="http://schemas.microsoft.com/office/powerpoint/2010/main" val="32217821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957EC3-7060-3A99-E985-77ACB6826826}"/>
            </a:ext>
          </a:extLst>
        </p:cNvPr>
        <p:cNvGrpSpPr/>
        <p:nvPr/>
      </p:nvGrpSpPr>
      <p:grpSpPr>
        <a:xfrm>
          <a:off x="0" y="0"/>
          <a:ext cx="0" cy="0"/>
          <a:chOff x="0" y="0"/>
          <a:chExt cx="0" cy="0"/>
        </a:xfrm>
      </p:grpSpPr>
      <p:sp>
        <p:nvSpPr>
          <p:cNvPr id="2" name="Footer Placeholder 1">
            <a:extLst>
              <a:ext uri="{FF2B5EF4-FFF2-40B4-BE49-F238E27FC236}">
                <a16:creationId xmlns:a16="http://schemas.microsoft.com/office/drawing/2014/main" id="{73F530E8-C4A9-D980-71AE-1D48BC2E068D}"/>
              </a:ext>
            </a:extLst>
          </p:cNvPr>
          <p:cNvSpPr>
            <a:spLocks noGrp="1"/>
          </p:cNvSpPr>
          <p:nvPr>
            <p:ph type="ftr" sz="quarter" idx="11"/>
          </p:nvPr>
        </p:nvSpPr>
        <p:spPr>
          <a:xfrm>
            <a:off x="4038600" y="6589815"/>
            <a:ext cx="4114800" cy="365125"/>
          </a:xfrm>
        </p:spPr>
        <p:txBody>
          <a:bodyPr/>
          <a:lstStyle/>
          <a:p>
            <a:r>
              <a:rPr lang="en-US"/>
              <a:t>© Copyright 2021 by Determined Hymns. All rights reserved.</a:t>
            </a:r>
          </a:p>
        </p:txBody>
      </p:sp>
      <p:pic>
        <p:nvPicPr>
          <p:cNvPr id="4" name="Picture 3">
            <a:extLst>
              <a:ext uri="{FF2B5EF4-FFF2-40B4-BE49-F238E27FC236}">
                <a16:creationId xmlns:a16="http://schemas.microsoft.com/office/drawing/2014/main" id="{807ADD8D-FE36-23D7-1FFE-142512F47112}"/>
              </a:ext>
            </a:extLst>
          </p:cNvPr>
          <p:cNvPicPr>
            <a:picLocks noChangeAspect="1"/>
          </p:cNvPicPr>
          <p:nvPr/>
        </p:nvPicPr>
        <p:blipFill>
          <a:blip r:embed="rId2"/>
          <a:stretch>
            <a:fillRect/>
          </a:stretch>
        </p:blipFill>
        <p:spPr>
          <a:xfrm>
            <a:off x="0" y="189268"/>
            <a:ext cx="12192000" cy="6479464"/>
          </a:xfrm>
          <a:prstGeom prst="rect">
            <a:avLst/>
          </a:prstGeom>
        </p:spPr>
      </p:pic>
    </p:spTree>
    <p:extLst>
      <p:ext uri="{BB962C8B-B14F-4D97-AF65-F5344CB8AC3E}">
        <p14:creationId xmlns:p14="http://schemas.microsoft.com/office/powerpoint/2010/main" val="39133105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1AA718-01C6-505C-2293-D780E08A948B}"/>
            </a:ext>
          </a:extLst>
        </p:cNvPr>
        <p:cNvGrpSpPr/>
        <p:nvPr/>
      </p:nvGrpSpPr>
      <p:grpSpPr>
        <a:xfrm>
          <a:off x="0" y="0"/>
          <a:ext cx="0" cy="0"/>
          <a:chOff x="0" y="0"/>
          <a:chExt cx="0" cy="0"/>
        </a:xfrm>
      </p:grpSpPr>
      <p:sp>
        <p:nvSpPr>
          <p:cNvPr id="2" name="Footer Placeholder 1">
            <a:extLst>
              <a:ext uri="{FF2B5EF4-FFF2-40B4-BE49-F238E27FC236}">
                <a16:creationId xmlns:a16="http://schemas.microsoft.com/office/drawing/2014/main" id="{26C278D7-1E77-7437-4CA2-210931709991}"/>
              </a:ext>
            </a:extLst>
          </p:cNvPr>
          <p:cNvSpPr>
            <a:spLocks noGrp="1"/>
          </p:cNvSpPr>
          <p:nvPr>
            <p:ph type="ftr" sz="quarter" idx="11"/>
          </p:nvPr>
        </p:nvSpPr>
        <p:spPr>
          <a:xfrm>
            <a:off x="4038600" y="6596983"/>
            <a:ext cx="4114800" cy="365125"/>
          </a:xfrm>
        </p:spPr>
        <p:txBody>
          <a:bodyPr/>
          <a:lstStyle/>
          <a:p>
            <a:r>
              <a:rPr lang="en-US" dirty="0"/>
              <a:t>© Copyright 2021 by Determined Hymns. All rights reserved.</a:t>
            </a:r>
          </a:p>
        </p:txBody>
      </p:sp>
      <p:pic>
        <p:nvPicPr>
          <p:cNvPr id="5" name="Picture 4">
            <a:extLst>
              <a:ext uri="{FF2B5EF4-FFF2-40B4-BE49-F238E27FC236}">
                <a16:creationId xmlns:a16="http://schemas.microsoft.com/office/drawing/2014/main" id="{25AF0844-DF80-0D53-7EFA-2279F5E04158}"/>
              </a:ext>
            </a:extLst>
          </p:cNvPr>
          <p:cNvPicPr>
            <a:picLocks noChangeAspect="1"/>
          </p:cNvPicPr>
          <p:nvPr/>
        </p:nvPicPr>
        <p:blipFill>
          <a:blip r:embed="rId2"/>
          <a:stretch>
            <a:fillRect/>
          </a:stretch>
        </p:blipFill>
        <p:spPr>
          <a:xfrm>
            <a:off x="0" y="110425"/>
            <a:ext cx="12192000" cy="6637150"/>
          </a:xfrm>
          <a:prstGeom prst="rect">
            <a:avLst/>
          </a:prstGeom>
        </p:spPr>
      </p:pic>
    </p:spTree>
    <p:extLst>
      <p:ext uri="{BB962C8B-B14F-4D97-AF65-F5344CB8AC3E}">
        <p14:creationId xmlns:p14="http://schemas.microsoft.com/office/powerpoint/2010/main" val="34642424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0DB33D-A584-8447-065A-6F5E09DCF115}"/>
            </a:ext>
          </a:extLst>
        </p:cNvPr>
        <p:cNvGrpSpPr/>
        <p:nvPr/>
      </p:nvGrpSpPr>
      <p:grpSpPr>
        <a:xfrm>
          <a:off x="0" y="0"/>
          <a:ext cx="0" cy="0"/>
          <a:chOff x="0" y="0"/>
          <a:chExt cx="0" cy="0"/>
        </a:xfrm>
      </p:grpSpPr>
      <p:sp>
        <p:nvSpPr>
          <p:cNvPr id="2" name="Footer Placeholder 1">
            <a:extLst>
              <a:ext uri="{FF2B5EF4-FFF2-40B4-BE49-F238E27FC236}">
                <a16:creationId xmlns:a16="http://schemas.microsoft.com/office/drawing/2014/main" id="{F639D907-8690-ADEA-B423-E95336382A68}"/>
              </a:ext>
            </a:extLst>
          </p:cNvPr>
          <p:cNvSpPr>
            <a:spLocks noGrp="1"/>
          </p:cNvSpPr>
          <p:nvPr>
            <p:ph type="ftr" sz="quarter" idx="11"/>
          </p:nvPr>
        </p:nvSpPr>
        <p:spPr>
          <a:xfrm>
            <a:off x="4038600" y="6611530"/>
            <a:ext cx="4114800" cy="365125"/>
          </a:xfrm>
        </p:spPr>
        <p:txBody>
          <a:bodyPr/>
          <a:lstStyle/>
          <a:p>
            <a:r>
              <a:rPr lang="en-US"/>
              <a:t>© Copyright 2021 by Determined Hymns. All rights reserved.</a:t>
            </a:r>
          </a:p>
        </p:txBody>
      </p:sp>
      <p:pic>
        <p:nvPicPr>
          <p:cNvPr id="4" name="Picture 3">
            <a:extLst>
              <a:ext uri="{FF2B5EF4-FFF2-40B4-BE49-F238E27FC236}">
                <a16:creationId xmlns:a16="http://schemas.microsoft.com/office/drawing/2014/main" id="{7669E337-7301-A7E8-DA22-8055FD71B7EA}"/>
              </a:ext>
            </a:extLst>
          </p:cNvPr>
          <p:cNvPicPr>
            <a:picLocks noChangeAspect="1"/>
          </p:cNvPicPr>
          <p:nvPr/>
        </p:nvPicPr>
        <p:blipFill>
          <a:blip r:embed="rId2"/>
          <a:stretch>
            <a:fillRect/>
          </a:stretch>
        </p:blipFill>
        <p:spPr>
          <a:xfrm>
            <a:off x="0" y="214354"/>
            <a:ext cx="12192000" cy="6429292"/>
          </a:xfrm>
          <a:prstGeom prst="rect">
            <a:avLst/>
          </a:prstGeom>
        </p:spPr>
      </p:pic>
    </p:spTree>
    <p:extLst>
      <p:ext uri="{BB962C8B-B14F-4D97-AF65-F5344CB8AC3E}">
        <p14:creationId xmlns:p14="http://schemas.microsoft.com/office/powerpoint/2010/main" val="9541802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D61505-015E-2DA5-890F-4BE2D9660B24}"/>
            </a:ext>
          </a:extLst>
        </p:cNvPr>
        <p:cNvGrpSpPr/>
        <p:nvPr/>
      </p:nvGrpSpPr>
      <p:grpSpPr>
        <a:xfrm>
          <a:off x="0" y="0"/>
          <a:ext cx="0" cy="0"/>
          <a:chOff x="0" y="0"/>
          <a:chExt cx="0" cy="0"/>
        </a:xfrm>
      </p:grpSpPr>
      <p:sp>
        <p:nvSpPr>
          <p:cNvPr id="2" name="Footer Placeholder 1">
            <a:extLst>
              <a:ext uri="{FF2B5EF4-FFF2-40B4-BE49-F238E27FC236}">
                <a16:creationId xmlns:a16="http://schemas.microsoft.com/office/drawing/2014/main" id="{15E34C55-4C2A-6BD2-6BA7-62079240E368}"/>
              </a:ext>
            </a:extLst>
          </p:cNvPr>
          <p:cNvSpPr>
            <a:spLocks noGrp="1"/>
          </p:cNvSpPr>
          <p:nvPr>
            <p:ph type="ftr" sz="quarter" idx="11"/>
          </p:nvPr>
        </p:nvSpPr>
        <p:spPr>
          <a:xfrm>
            <a:off x="4038600" y="6611530"/>
            <a:ext cx="4114800" cy="365125"/>
          </a:xfrm>
        </p:spPr>
        <p:txBody>
          <a:bodyPr/>
          <a:lstStyle/>
          <a:p>
            <a:r>
              <a:rPr lang="en-US"/>
              <a:t>© Copyright 2021 by Determined Hymns. All rights reserved.</a:t>
            </a:r>
          </a:p>
        </p:txBody>
      </p:sp>
      <p:pic>
        <p:nvPicPr>
          <p:cNvPr id="4" name="Picture 3">
            <a:extLst>
              <a:ext uri="{FF2B5EF4-FFF2-40B4-BE49-F238E27FC236}">
                <a16:creationId xmlns:a16="http://schemas.microsoft.com/office/drawing/2014/main" id="{6A2CE59B-F5F4-5AD9-EB46-E7C30C7004DB}"/>
              </a:ext>
            </a:extLst>
          </p:cNvPr>
          <p:cNvPicPr>
            <a:picLocks noChangeAspect="1"/>
          </p:cNvPicPr>
          <p:nvPr/>
        </p:nvPicPr>
        <p:blipFill>
          <a:blip r:embed="rId2"/>
          <a:stretch>
            <a:fillRect/>
          </a:stretch>
        </p:blipFill>
        <p:spPr>
          <a:xfrm>
            <a:off x="0" y="67419"/>
            <a:ext cx="12192000" cy="6723161"/>
          </a:xfrm>
          <a:prstGeom prst="rect">
            <a:avLst/>
          </a:prstGeom>
        </p:spPr>
      </p:pic>
    </p:spTree>
    <p:extLst>
      <p:ext uri="{BB962C8B-B14F-4D97-AF65-F5344CB8AC3E}">
        <p14:creationId xmlns:p14="http://schemas.microsoft.com/office/powerpoint/2010/main" val="7226927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E7BE81-30D0-2E89-17C9-998B010FB494}"/>
            </a:ext>
          </a:extLst>
        </p:cNvPr>
        <p:cNvGrpSpPr/>
        <p:nvPr/>
      </p:nvGrpSpPr>
      <p:grpSpPr>
        <a:xfrm>
          <a:off x="0" y="0"/>
          <a:ext cx="0" cy="0"/>
          <a:chOff x="0" y="0"/>
          <a:chExt cx="0" cy="0"/>
        </a:xfrm>
      </p:grpSpPr>
      <p:sp>
        <p:nvSpPr>
          <p:cNvPr id="2" name="Footer Placeholder 1">
            <a:extLst>
              <a:ext uri="{FF2B5EF4-FFF2-40B4-BE49-F238E27FC236}">
                <a16:creationId xmlns:a16="http://schemas.microsoft.com/office/drawing/2014/main" id="{8CEF3C68-EEC0-AF22-7066-403A9E7CE3F7}"/>
              </a:ext>
            </a:extLst>
          </p:cNvPr>
          <p:cNvSpPr>
            <a:spLocks noGrp="1"/>
          </p:cNvSpPr>
          <p:nvPr>
            <p:ph type="ftr" sz="quarter" idx="11"/>
          </p:nvPr>
        </p:nvSpPr>
        <p:spPr>
          <a:xfrm>
            <a:off x="4038600" y="6611530"/>
            <a:ext cx="4114800" cy="365125"/>
          </a:xfrm>
        </p:spPr>
        <p:txBody>
          <a:bodyPr/>
          <a:lstStyle/>
          <a:p>
            <a:r>
              <a:rPr lang="en-US"/>
              <a:t>© Copyright 2021 by Determined Hymns. All rights reserved.</a:t>
            </a:r>
          </a:p>
        </p:txBody>
      </p:sp>
      <p:pic>
        <p:nvPicPr>
          <p:cNvPr id="4" name="Picture 3">
            <a:extLst>
              <a:ext uri="{FF2B5EF4-FFF2-40B4-BE49-F238E27FC236}">
                <a16:creationId xmlns:a16="http://schemas.microsoft.com/office/drawing/2014/main" id="{B3B9C626-6AA9-2B56-06D2-8F58AF5D6F85}"/>
              </a:ext>
            </a:extLst>
          </p:cNvPr>
          <p:cNvPicPr>
            <a:picLocks noChangeAspect="1"/>
          </p:cNvPicPr>
          <p:nvPr/>
        </p:nvPicPr>
        <p:blipFill>
          <a:blip r:embed="rId2"/>
          <a:stretch>
            <a:fillRect/>
          </a:stretch>
        </p:blipFill>
        <p:spPr>
          <a:xfrm>
            <a:off x="0" y="185684"/>
            <a:ext cx="12192000" cy="6486631"/>
          </a:xfrm>
          <a:prstGeom prst="rect">
            <a:avLst/>
          </a:prstGeom>
        </p:spPr>
      </p:pic>
    </p:spTree>
    <p:extLst>
      <p:ext uri="{BB962C8B-B14F-4D97-AF65-F5344CB8AC3E}">
        <p14:creationId xmlns:p14="http://schemas.microsoft.com/office/powerpoint/2010/main" val="20780179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B27350-2FEF-9CF2-83D8-B8CB0964A7C1}"/>
            </a:ext>
          </a:extLst>
        </p:cNvPr>
        <p:cNvGrpSpPr/>
        <p:nvPr/>
      </p:nvGrpSpPr>
      <p:grpSpPr>
        <a:xfrm>
          <a:off x="0" y="0"/>
          <a:ext cx="0" cy="0"/>
          <a:chOff x="0" y="0"/>
          <a:chExt cx="0" cy="0"/>
        </a:xfrm>
      </p:grpSpPr>
      <p:sp>
        <p:nvSpPr>
          <p:cNvPr id="2" name="Footer Placeholder 1">
            <a:extLst>
              <a:ext uri="{FF2B5EF4-FFF2-40B4-BE49-F238E27FC236}">
                <a16:creationId xmlns:a16="http://schemas.microsoft.com/office/drawing/2014/main" id="{ABD9D150-B64E-D539-EB8D-8A653807C883}"/>
              </a:ext>
            </a:extLst>
          </p:cNvPr>
          <p:cNvSpPr>
            <a:spLocks noGrp="1"/>
          </p:cNvSpPr>
          <p:nvPr>
            <p:ph type="ftr" sz="quarter" idx="11"/>
          </p:nvPr>
        </p:nvSpPr>
        <p:spPr>
          <a:xfrm>
            <a:off x="4038600" y="6611530"/>
            <a:ext cx="4114800" cy="365125"/>
          </a:xfrm>
        </p:spPr>
        <p:txBody>
          <a:bodyPr/>
          <a:lstStyle/>
          <a:p>
            <a:r>
              <a:rPr lang="en-US"/>
              <a:t>© Copyright 2021 by Determined Hymns. All rights reserved.</a:t>
            </a:r>
          </a:p>
        </p:txBody>
      </p:sp>
      <p:pic>
        <p:nvPicPr>
          <p:cNvPr id="4" name="Picture 3">
            <a:extLst>
              <a:ext uri="{FF2B5EF4-FFF2-40B4-BE49-F238E27FC236}">
                <a16:creationId xmlns:a16="http://schemas.microsoft.com/office/drawing/2014/main" id="{6F9A5240-B7D4-C9F3-B7C1-7D0A99274341}"/>
              </a:ext>
            </a:extLst>
          </p:cNvPr>
          <p:cNvPicPr>
            <a:picLocks noChangeAspect="1"/>
          </p:cNvPicPr>
          <p:nvPr/>
        </p:nvPicPr>
        <p:blipFill>
          <a:blip r:embed="rId2"/>
          <a:stretch>
            <a:fillRect/>
          </a:stretch>
        </p:blipFill>
        <p:spPr>
          <a:xfrm>
            <a:off x="0" y="96090"/>
            <a:ext cx="12192000" cy="6665820"/>
          </a:xfrm>
          <a:prstGeom prst="rect">
            <a:avLst/>
          </a:prstGeom>
        </p:spPr>
      </p:pic>
    </p:spTree>
    <p:extLst>
      <p:ext uri="{BB962C8B-B14F-4D97-AF65-F5344CB8AC3E}">
        <p14:creationId xmlns:p14="http://schemas.microsoft.com/office/powerpoint/2010/main" val="22025471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EAD0D2-B11F-E994-8F04-EE218BAE09B1}"/>
            </a:ext>
          </a:extLst>
        </p:cNvPr>
        <p:cNvGrpSpPr/>
        <p:nvPr/>
      </p:nvGrpSpPr>
      <p:grpSpPr>
        <a:xfrm>
          <a:off x="0" y="0"/>
          <a:ext cx="0" cy="0"/>
          <a:chOff x="0" y="0"/>
          <a:chExt cx="0" cy="0"/>
        </a:xfrm>
      </p:grpSpPr>
      <p:sp>
        <p:nvSpPr>
          <p:cNvPr id="2" name="Footer Placeholder 1">
            <a:extLst>
              <a:ext uri="{FF2B5EF4-FFF2-40B4-BE49-F238E27FC236}">
                <a16:creationId xmlns:a16="http://schemas.microsoft.com/office/drawing/2014/main" id="{F912B87C-5E6A-424E-0EC4-0D5830FD4EEA}"/>
              </a:ext>
            </a:extLst>
          </p:cNvPr>
          <p:cNvSpPr>
            <a:spLocks noGrp="1"/>
          </p:cNvSpPr>
          <p:nvPr>
            <p:ph type="ftr" sz="quarter" idx="11"/>
          </p:nvPr>
        </p:nvSpPr>
        <p:spPr>
          <a:xfrm>
            <a:off x="4038600" y="6587358"/>
            <a:ext cx="4114800" cy="365125"/>
          </a:xfrm>
        </p:spPr>
        <p:txBody>
          <a:bodyPr/>
          <a:lstStyle/>
          <a:p>
            <a:r>
              <a:rPr lang="en-US" dirty="0"/>
              <a:t>© Copyright 2021 by Determined Hymns. All rights reserved.</a:t>
            </a:r>
          </a:p>
        </p:txBody>
      </p:sp>
      <p:pic>
        <p:nvPicPr>
          <p:cNvPr id="4" name="Picture 3">
            <a:extLst>
              <a:ext uri="{FF2B5EF4-FFF2-40B4-BE49-F238E27FC236}">
                <a16:creationId xmlns:a16="http://schemas.microsoft.com/office/drawing/2014/main" id="{B46B94A3-D8ED-ED33-4303-E241A4C86AA2}"/>
              </a:ext>
            </a:extLst>
          </p:cNvPr>
          <p:cNvPicPr>
            <a:picLocks noChangeAspect="1"/>
          </p:cNvPicPr>
          <p:nvPr/>
        </p:nvPicPr>
        <p:blipFill>
          <a:blip r:embed="rId2"/>
          <a:stretch>
            <a:fillRect/>
          </a:stretch>
        </p:blipFill>
        <p:spPr>
          <a:xfrm>
            <a:off x="0" y="232273"/>
            <a:ext cx="12192000" cy="6393454"/>
          </a:xfrm>
          <a:prstGeom prst="rect">
            <a:avLst/>
          </a:prstGeom>
        </p:spPr>
      </p:pic>
    </p:spTree>
    <p:extLst>
      <p:ext uri="{BB962C8B-B14F-4D97-AF65-F5344CB8AC3E}">
        <p14:creationId xmlns:p14="http://schemas.microsoft.com/office/powerpoint/2010/main" val="21919920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1518</TotalTime>
  <Words>142</Words>
  <Application>Microsoft Office PowerPoint</Application>
  <PresentationFormat>Widescreen</PresentationFormat>
  <Paragraphs>11</Paragraphs>
  <Slides>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Aptos</vt:lpstr>
      <vt:lpstr>Aptos Display</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14</cp:revision>
  <dcterms:created xsi:type="dcterms:W3CDTF">2019-10-02T02:24:59Z</dcterms:created>
  <dcterms:modified xsi:type="dcterms:W3CDTF">2024-12-22T03:30:33Z</dcterms:modified>
</cp:coreProperties>
</file>