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339" r:id="rId3"/>
    <p:sldId id="341" r:id="rId4"/>
    <p:sldId id="342" r:id="rId5"/>
    <p:sldId id="257" r:id="rId6"/>
    <p:sldId id="340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CAFE57-DA19-4351-9186-A1C537502E2A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B3010-B7A3-4633-9DDB-1789D1B86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1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7BC92-FEC2-A181-CD3F-4BEFACADCF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A5FA21-7072-085F-4BAA-9A2BF74A59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3150A-6ACA-BC4C-2050-0F18EF9E0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8B942-BB5E-9FAE-FAF9-347D59E26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B8E2A-215C-E989-77AE-73DA82A8A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7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76FA1-A66D-9BAC-5502-B614D2645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7F3ADC-00ED-B58F-1339-59D04AF15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15F26-06E7-3523-2A68-EDC0C34DB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6AF1A-0800-D93B-E6EA-22783483B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BD35-E8F8-11A4-EFE6-8EDC53627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8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9EB2A2-52F0-B636-E899-F951E95E0C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C472B4-CA8C-47C5-1380-07AAC3C74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8A46C-EDDD-8368-BA01-B8B72E2D0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42FE6-682E-06DD-7A5A-B7883EA6A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7B213-1744-4F71-B661-23FA1C807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76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5841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97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0006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57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0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1/24/2026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136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1/24/2026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725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1/24/2026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404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6A40C-46DF-39F6-078F-F22B4A773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661CB-84C3-F7A8-E9E6-FFC25E836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D7CCF-6976-8985-8F88-9470977AA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AA909-01E7-AEDD-CA78-1ECBD3DB7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89EB1-2CC6-4580-E1E0-261742F5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0104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6118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927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307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38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78647-A9F2-246B-6A12-F160C4065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08E25C-2CD3-3DBC-FD08-DCF2C301B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F7ED2-036F-72DD-9CC9-6DA831231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A0452-B75C-B5DE-3F99-59A5A8515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0CBE4-66B7-BECA-B757-8036A9AC3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72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48890-9853-96F3-C716-E59129141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D1990-C3AF-A9A8-B8AE-5C02161875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5FACD-C6A2-2B1A-DF2F-70A93B404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B63A21-79FF-2951-389A-5D9FB60C4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EFAAA-1ABA-6548-2EBC-CE6C0A36E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DC1FAA-A3D3-FC52-8D87-4E7FCB254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42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7D4F7-F4B7-3AC1-822E-40FA6A0F1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8B18D-8160-DE47-906F-BA68033A7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5A7BE-2D73-AE58-7953-4D9C48897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8EEA43-EFDA-EDAA-D736-E99D7445B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4D73D3-2FCA-17B0-1BE3-64BE6FC683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1A9887-27EB-23C4-C5AC-D9034968D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4E97C5-3567-B94C-5DE0-FFFFE8642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C61962-C87A-A28F-55F5-D7132E2B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2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80C79-C784-A3A2-5D2D-00C5F84D3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FFA75F-1AF3-2DE6-AA2B-F96443C5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74DA36-E2B4-0DFE-CEF9-9C03F6633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E86D1E-07B3-83BC-6DF7-1EC990C40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6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1EB02B-7746-4F4A-7E34-143968B34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7B0F64-A388-5C66-4B9E-72A3AC606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4F5D7-E67B-3D52-D16D-92B44CB4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4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80FFB-092F-81CF-BD3A-BE3B7E36F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CBE3D-54BF-1072-0456-FFFC91704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EE05D6-A53F-EB6C-D548-581BD6B3F0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38679C-6167-681F-3DA9-890D3C854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CDC15-A434-17A2-A1D4-83A42C3B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16836-5B4F-BA43-2D4C-663A910EB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463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D1593-60B8-A6A0-0F68-EC36CEE87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515E1A-6A15-0D58-217A-9A32804E60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BDCAF2-17AA-439E-663B-39FC9863E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A617E0-D7BF-9561-5F1F-3BE6BC390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ACD5E-3E38-B1E5-8419-6582CB9E1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9A1AE-3A70-75AE-7B25-D9C654D61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73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2A0CB8-5A7E-80F4-BCE7-8EBA4D212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95B6DE-BCA0-00B9-ECC3-A70297F26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66AC8-C31D-FFEA-68A7-E24FA05F7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DA397D-EA53-4542-8A9E-1D8935DEE75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2ADCA-5A65-C3DD-E0C3-C1D98C0C1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96E85-1F78-CD2E-1EB5-A91D6CFC7E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681998-F222-4FD4-A79A-CAEB6B7F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3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31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ECCF73-0CBD-AC88-42B8-C5DC6BC571BC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1949459"/>
            <a:ext cx="10287000" cy="2959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FFB0FE6-0691-A235-8ADD-2EFA2E94398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64" y="0"/>
            <a:ext cx="10844784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8643C1D-3364-D32F-A93C-3B8907DE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1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F68EDF1-311B-C9D1-FFF9-42068B665FD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83" y="0"/>
            <a:ext cx="10753344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BD6D3D-7379-485B-2747-9CB1D5E80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8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8BA0D79D-4990-5F01-0D6C-D1344219D4A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1D5033CD-9F80-C6F2-12CA-0CA20ACE6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66658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6D02F27-B685-E88A-0709-3F86695DD91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F24C02E-E1C9-6736-9E3B-542C94AE4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92537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9B18119-B32F-ED0F-1EC1-B735E1857A7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A1AB09-DA2B-27A0-F3C8-F1CB3DB7A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09698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2803495-E710-4E94-5C70-EBC472A0B87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" y="0"/>
            <a:ext cx="1115568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D731E5-B571-476C-CF01-9AA009BBE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48070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2026-01-24T15:36:27Z</dcterms:created>
  <dcterms:modified xsi:type="dcterms:W3CDTF">2026-01-24T15:41:04Z</dcterms:modified>
</cp:coreProperties>
</file>