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71" r:id="rId3"/>
    <p:sldId id="272" r:id="rId4"/>
    <p:sldId id="273" r:id="rId5"/>
    <p:sldId id="274" r:id="rId6"/>
    <p:sldId id="275" r:id="rId7"/>
    <p:sldId id="276" r:id="rId8"/>
    <p:sldId id="27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3" d="100"/>
          <a:sy n="63" d="100"/>
        </p:scale>
        <p:origin x="80" y="2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5/24/2024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5/24/2024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5/24/2024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5/24/2024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5/24/2024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5/24/2024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5/24/2024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5/24/2024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5/24/2024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5/24/2024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5/24/2024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5/24/2024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 name="Rectangle 9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BF187FAB-9CA5-6F34-E7E4-162B8BA1F9A2}"/>
              </a:ext>
            </a:extLst>
          </p:cNvPr>
          <p:cNvPicPr>
            <a:picLocks noChangeAspect="1"/>
          </p:cNvPicPr>
          <p:nvPr/>
        </p:nvPicPr>
        <p:blipFill>
          <a:blip r:embed="rId3"/>
          <a:stretch>
            <a:fillRect/>
          </a:stretch>
        </p:blipFill>
        <p:spPr>
          <a:xfrm>
            <a:off x="643467" y="2638383"/>
            <a:ext cx="10905066" cy="1581234"/>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A2578B8D-FF48-5DCF-2DDF-241D6B32B287}"/>
              </a:ext>
            </a:extLst>
          </p:cNvPr>
          <p:cNvPicPr>
            <a:picLocks noChangeAspect="1"/>
          </p:cNvPicPr>
          <p:nvPr/>
        </p:nvPicPr>
        <p:blipFill>
          <a:blip r:embed="rId2"/>
          <a:stretch>
            <a:fillRect/>
          </a:stretch>
        </p:blipFill>
        <p:spPr>
          <a:xfrm>
            <a:off x="0" y="210770"/>
            <a:ext cx="12192000" cy="6436459"/>
          </a:xfrm>
          <a:prstGeom prst="rect">
            <a:avLst/>
          </a:prstGeom>
        </p:spPr>
      </p:pic>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14FA5DAA-158C-88F9-96E2-C525F2B9B5B3}"/>
              </a:ext>
            </a:extLst>
          </p:cNvPr>
          <p:cNvPicPr>
            <a:picLocks noChangeAspect="1"/>
          </p:cNvPicPr>
          <p:nvPr/>
        </p:nvPicPr>
        <p:blipFill>
          <a:blip r:embed="rId2"/>
          <a:stretch>
            <a:fillRect/>
          </a:stretch>
        </p:blipFill>
        <p:spPr>
          <a:xfrm>
            <a:off x="0" y="74587"/>
            <a:ext cx="12192000" cy="6708825"/>
          </a:xfrm>
          <a:prstGeom prst="rect">
            <a:avLst/>
          </a:prstGeom>
        </p:spPr>
      </p:pic>
    </p:spTree>
    <p:extLst>
      <p:ext uri="{BB962C8B-B14F-4D97-AF65-F5344CB8AC3E}">
        <p14:creationId xmlns:p14="http://schemas.microsoft.com/office/powerpoint/2010/main" val="1556743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776B8824-BABA-BDA8-9946-A7BAE525DD3F}"/>
              </a:ext>
            </a:extLst>
          </p:cNvPr>
          <p:cNvPicPr>
            <a:picLocks noChangeAspect="1"/>
          </p:cNvPicPr>
          <p:nvPr/>
        </p:nvPicPr>
        <p:blipFill>
          <a:blip r:embed="rId2"/>
          <a:stretch>
            <a:fillRect/>
          </a:stretch>
        </p:blipFill>
        <p:spPr>
          <a:xfrm>
            <a:off x="0" y="1680118"/>
            <a:ext cx="12192000" cy="3497764"/>
          </a:xfrm>
          <a:prstGeom prst="rect">
            <a:avLst/>
          </a:prstGeom>
        </p:spPr>
      </p:pic>
    </p:spTree>
    <p:extLst>
      <p:ext uri="{BB962C8B-B14F-4D97-AF65-F5344CB8AC3E}">
        <p14:creationId xmlns:p14="http://schemas.microsoft.com/office/powerpoint/2010/main" val="3131664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76B174C1-97A3-045A-8C8D-BD2DE0620AFC}"/>
              </a:ext>
            </a:extLst>
          </p:cNvPr>
          <p:cNvPicPr>
            <a:picLocks noChangeAspect="1"/>
          </p:cNvPicPr>
          <p:nvPr/>
        </p:nvPicPr>
        <p:blipFill>
          <a:blip r:embed="rId2"/>
          <a:stretch>
            <a:fillRect/>
          </a:stretch>
        </p:blipFill>
        <p:spPr>
          <a:xfrm>
            <a:off x="0" y="74587"/>
            <a:ext cx="12192000" cy="6708825"/>
          </a:xfrm>
          <a:prstGeom prst="rect">
            <a:avLst/>
          </a:prstGeom>
        </p:spPr>
      </p:pic>
    </p:spTree>
    <p:extLst>
      <p:ext uri="{BB962C8B-B14F-4D97-AF65-F5344CB8AC3E}">
        <p14:creationId xmlns:p14="http://schemas.microsoft.com/office/powerpoint/2010/main" val="1195597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2CAF2BF8-7A13-16B3-766D-DD93DEE0F0CE}"/>
              </a:ext>
            </a:extLst>
          </p:cNvPr>
          <p:cNvPicPr>
            <a:picLocks noChangeAspect="1"/>
          </p:cNvPicPr>
          <p:nvPr/>
        </p:nvPicPr>
        <p:blipFill>
          <a:blip r:embed="rId2"/>
          <a:stretch>
            <a:fillRect/>
          </a:stretch>
        </p:blipFill>
        <p:spPr>
          <a:xfrm>
            <a:off x="0" y="1651448"/>
            <a:ext cx="12192000" cy="3555104"/>
          </a:xfrm>
          <a:prstGeom prst="rect">
            <a:avLst/>
          </a:prstGeom>
        </p:spPr>
      </p:pic>
    </p:spTree>
    <p:extLst>
      <p:ext uri="{BB962C8B-B14F-4D97-AF65-F5344CB8AC3E}">
        <p14:creationId xmlns:p14="http://schemas.microsoft.com/office/powerpoint/2010/main" val="4041012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0847C36E-FBE2-2F6B-8BEA-4942E44DC8C4}"/>
              </a:ext>
            </a:extLst>
          </p:cNvPr>
          <p:cNvPicPr>
            <a:picLocks noChangeAspect="1"/>
          </p:cNvPicPr>
          <p:nvPr/>
        </p:nvPicPr>
        <p:blipFill>
          <a:blip r:embed="rId2"/>
          <a:stretch>
            <a:fillRect/>
          </a:stretch>
        </p:blipFill>
        <p:spPr>
          <a:xfrm>
            <a:off x="0" y="10079"/>
            <a:ext cx="12192000" cy="6837841"/>
          </a:xfrm>
          <a:prstGeom prst="rect">
            <a:avLst/>
          </a:prstGeom>
        </p:spPr>
      </p:pic>
    </p:spTree>
    <p:extLst>
      <p:ext uri="{BB962C8B-B14F-4D97-AF65-F5344CB8AC3E}">
        <p14:creationId xmlns:p14="http://schemas.microsoft.com/office/powerpoint/2010/main" val="4246045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656D51CE-9A2A-6D40-BFB9-090F9AE5557A}"/>
              </a:ext>
            </a:extLst>
          </p:cNvPr>
          <p:cNvPicPr>
            <a:picLocks noChangeAspect="1"/>
          </p:cNvPicPr>
          <p:nvPr/>
        </p:nvPicPr>
        <p:blipFill>
          <a:blip r:embed="rId2"/>
          <a:stretch>
            <a:fillRect/>
          </a:stretch>
        </p:blipFill>
        <p:spPr>
          <a:xfrm>
            <a:off x="0" y="88922"/>
            <a:ext cx="12192000" cy="6680155"/>
          </a:xfrm>
          <a:prstGeom prst="rect">
            <a:avLst/>
          </a:prstGeom>
        </p:spPr>
      </p:pic>
    </p:spTree>
    <p:extLst>
      <p:ext uri="{BB962C8B-B14F-4D97-AF65-F5344CB8AC3E}">
        <p14:creationId xmlns:p14="http://schemas.microsoft.com/office/powerpoint/2010/main" val="2419226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TotalTime>
  <Words>59</Words>
  <Application>Microsoft Office PowerPoint</Application>
  <PresentationFormat>Widescreen</PresentationFormat>
  <Paragraphs>10</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18</cp:revision>
  <dcterms:created xsi:type="dcterms:W3CDTF">2021-03-05T00:09:04Z</dcterms:created>
  <dcterms:modified xsi:type="dcterms:W3CDTF">2024-05-25T00:33:29Z</dcterms:modified>
</cp:coreProperties>
</file>