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7" r:id="rId2"/>
    <p:sldId id="260" r:id="rId3"/>
    <p:sldId id="261" r:id="rId4"/>
    <p:sldId id="262" r:id="rId5"/>
    <p:sldId id="263" r:id="rId6"/>
    <p:sldId id="264" r:id="rId7"/>
    <p:sldId id="265" r:id="rId8"/>
    <p:sldId id="267" r:id="rId9"/>
    <p:sldId id="268" r:id="rId10"/>
    <p:sldId id="266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356" autoAdjust="0"/>
    <p:restoredTop sz="92265" autoAdjust="0"/>
  </p:normalViewPr>
  <p:slideViewPr>
    <p:cSldViewPr snapToGrid="0" showGuides="1">
      <p:cViewPr varScale="1">
        <p:scale>
          <a:sx n="68" d="100"/>
          <a:sy n="68" d="100"/>
        </p:scale>
        <p:origin x="68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618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5F062-2873-4E77-8B3E-2AC3E38E5D30}" type="datetime1">
              <a:rPr lang="en-US" smtClean="0"/>
              <a:t>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2011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3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64977E-6D08-49B5-A93B-83FA49FD5E85}" type="datetime1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2011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38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A0A92-947B-4434-A69F-9CAEC82197AB}" type="datetime1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2011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017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39B24-BEDB-4B2E-824E-B8AE1DB6F16C}" type="datetime1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2011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717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51DC4-DB63-49A7-8088-FBB35E2F7BD8}" type="datetime1">
              <a:rPr lang="en-US" smtClean="0"/>
              <a:t>1/27/2024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2011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209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A8B064-0EAD-40A1-88AC-12C5FFA3E3BA}" type="datetime1">
              <a:rPr lang="en-US" smtClean="0"/>
              <a:t>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2011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527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F30667-0B6E-47A9-B7E8-69130D8288BA}" type="datetime1">
              <a:rPr lang="en-US" smtClean="0"/>
              <a:t>1/27/2024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2011 churchworksmedia.com.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31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77D88-9A01-43C1-958C-C47604ED2DD9}" type="datetime1">
              <a:rPr lang="en-US" smtClean="0"/>
              <a:t>1/27/2024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2011 churchworksmedia.com.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7097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7B1EF-D206-4F7A-B082-25FD5531BB53}" type="datetime1">
              <a:rPr lang="en-US" smtClean="0"/>
              <a:t>1/27/2024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2011 churchworksmedia.com.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4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4D56-D8BC-48B2-BF4A-A6A79C7CD590}" type="datetime1">
              <a:rPr lang="en-US" smtClean="0"/>
              <a:t>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2011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9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3DB2-268C-482E-9CF0-7DC83291EFA6}" type="datetime1">
              <a:rPr lang="en-US" smtClean="0"/>
              <a:t>1/27/2024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Copyright 2011 churchworksmedia.com.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02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B7F7DE-2DBA-4912-B5CD-BA687908D376}" type="datetime1">
              <a:rPr lang="en-US" smtClean="0"/>
              <a:t>1/27/2024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Copyright 2011 churchworksmedia.com.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0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75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99945D7-2B70-216C-E26A-A6841160EB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638383"/>
            <a:ext cx="10905066" cy="1581234"/>
          </a:xfrm>
          <a:prstGeom prst="rect">
            <a:avLst/>
          </a:prstGeom>
        </p:spPr>
      </p:pic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277B3-F2AB-47E8-A410-E4DFF7CB2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2011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2111670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ADB33C4-C39A-44C6-1172-333B50D5CD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47766"/>
            <a:ext cx="10905066" cy="31624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429110-7654-4383-536D-CDB7470A9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2011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41714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Content Placeholder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BEEB4ED4-5944-46BF-E0AA-8C358ADCB9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13613" y="643467"/>
            <a:ext cx="1036477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A9E66E-6736-0F2A-6A86-A42A18BFF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2011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72881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ECA300A-31C2-3E83-1580-BEE1A2BBB4A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A1A71F-2FF6-321B-EF31-94EA5FD5F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2011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8821006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ADB33C4-C39A-44C6-1172-333B50D5CD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47766"/>
            <a:ext cx="10905066" cy="31624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429110-7654-4383-536D-CDB7470A9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2011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161107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FF65D28D-D17E-BFE2-16DE-33F27889771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8752C4-1D1B-C2DE-0E3C-5719EB7BF2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2011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763199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F100819-9F1E-1CDE-A80B-A37DED118E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883A0C-801D-6695-8EDC-D2F7E2A5A5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2011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289610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2ADB33C4-C39A-44C6-1172-333B50D5CD0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847766"/>
            <a:ext cx="10905066" cy="316246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429110-7654-4383-536D-CDB7470A9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2011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2144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673284CE-AE06-720C-B0E5-94E57AA86D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364E5F-0272-1939-3074-D714CAE33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2011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717576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4AF3417-F4F9-08CE-0E43-351C1AAC01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5370" y="643467"/>
            <a:ext cx="1056126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60EF1D-9728-697A-61DF-383FC5B05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© Copyright 2011 churchworksmedia.com.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2851039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153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9</cp:revision>
  <dcterms:created xsi:type="dcterms:W3CDTF">2019-12-31T20:25:24Z</dcterms:created>
  <dcterms:modified xsi:type="dcterms:W3CDTF">2024-01-27T14:23:24Z</dcterms:modified>
</cp:coreProperties>
</file>