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7" r:id="rId2"/>
    <p:sldId id="269" r:id="rId3"/>
    <p:sldId id="271" r:id="rId4"/>
    <p:sldId id="272" r:id="rId5"/>
    <p:sldId id="273" r:id="rId6"/>
    <p:sldId id="274" r:id="rId7"/>
    <p:sldId id="275" r:id="rId8"/>
    <p:sldId id="276" r:id="rId9"/>
    <p:sldId id="27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1C971D-C0F2-433F-A111-79C52852BDE8}" v="7" dt="2021-04-29T22:59:50.664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93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C51C971D-C0F2-433F-A111-79C52852BDE8}"/>
    <pc:docChg chg="undo custSel addSld delSld modSld">
      <pc:chgData name="Sarah Gothard" userId="0e53f415fda5f162" providerId="LiveId" clId="{C51C971D-C0F2-433F-A111-79C52852BDE8}" dt="2021-04-30T20:21:46.579" v="36" actId="47"/>
      <pc:docMkLst>
        <pc:docMk/>
      </pc:docMkLst>
      <pc:sldChg chg="addSp delSp modSp mod">
        <pc:chgData name="Sarah Gothard" userId="0e53f415fda5f162" providerId="LiveId" clId="{C51C971D-C0F2-433F-A111-79C52852BDE8}" dt="2021-04-29T22:50:02.075" v="1" actId="26606"/>
        <pc:sldMkLst>
          <pc:docMk/>
          <pc:sldMk cId="2211167003" sldId="257"/>
        </pc:sldMkLst>
        <pc:spChg chg="ord">
          <ac:chgData name="Sarah Gothard" userId="0e53f415fda5f162" providerId="LiveId" clId="{C51C971D-C0F2-433F-A111-79C52852BDE8}" dt="2021-04-29T22:50:02.075" v="1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C51C971D-C0F2-433F-A111-79C52852BDE8}" dt="2021-04-29T22:50:02.075" v="1" actId="26606"/>
          <ac:spMkLst>
            <pc:docMk/>
            <pc:sldMk cId="2211167003" sldId="257"/>
            <ac:spMk id="59" creationId="{32BC26D8-82FB-445E-AA49-62A77D7C1EE0}"/>
          </ac:spMkLst>
        </pc:spChg>
        <pc:spChg chg="del">
          <ac:chgData name="Sarah Gothard" userId="0e53f415fda5f162" providerId="LiveId" clId="{C51C971D-C0F2-433F-A111-79C52852BDE8}" dt="2021-04-29T22:50:02.075" v="1" actId="26606"/>
          <ac:spMkLst>
            <pc:docMk/>
            <pc:sldMk cId="2211167003" sldId="257"/>
            <ac:spMk id="61" creationId="{CB44330D-EA18-4254-AA95-EB49948539B8}"/>
          </ac:spMkLst>
        </pc:spChg>
        <pc:spChg chg="add">
          <ac:chgData name="Sarah Gothard" userId="0e53f415fda5f162" providerId="LiveId" clId="{C51C971D-C0F2-433F-A111-79C52852BDE8}" dt="2021-04-29T22:50:02.075" v="1" actId="26606"/>
          <ac:spMkLst>
            <pc:docMk/>
            <pc:sldMk cId="2211167003" sldId="257"/>
            <ac:spMk id="66" creationId="{32BC26D8-82FB-445E-AA49-62A77D7C1EE0}"/>
          </ac:spMkLst>
        </pc:spChg>
        <pc:spChg chg="add">
          <ac:chgData name="Sarah Gothard" userId="0e53f415fda5f162" providerId="LiveId" clId="{C51C971D-C0F2-433F-A111-79C52852BDE8}" dt="2021-04-29T22:50:02.075" v="1" actId="26606"/>
          <ac:spMkLst>
            <pc:docMk/>
            <pc:sldMk cId="2211167003" sldId="257"/>
            <ac:spMk id="68" creationId="{CB44330D-EA18-4254-AA95-EB49948539B8}"/>
          </ac:spMkLst>
        </pc:spChg>
        <pc:picChg chg="add mod">
          <ac:chgData name="Sarah Gothard" userId="0e53f415fda5f162" providerId="LiveId" clId="{C51C971D-C0F2-433F-A111-79C52852BDE8}" dt="2021-04-29T22:50:02.075" v="1" actId="26606"/>
          <ac:picMkLst>
            <pc:docMk/>
            <pc:sldMk cId="2211167003" sldId="257"/>
            <ac:picMk id="3" creationId="{2D0375AA-C44D-4D1F-8552-FA18001BCD5E}"/>
          </ac:picMkLst>
        </pc:picChg>
      </pc:sldChg>
      <pc:sldChg chg="addSp delSp modSp mod">
        <pc:chgData name="Sarah Gothard" userId="0e53f415fda5f162" providerId="LiveId" clId="{C51C971D-C0F2-433F-A111-79C52852BDE8}" dt="2021-04-29T22:50:57.095" v="17" actId="26606"/>
        <pc:sldMkLst>
          <pc:docMk/>
          <pc:sldMk cId="907074124" sldId="269"/>
        </pc:sldMkLst>
        <pc:spChg chg="ord">
          <ac:chgData name="Sarah Gothard" userId="0e53f415fda5f162" providerId="LiveId" clId="{C51C971D-C0F2-433F-A111-79C52852BDE8}" dt="2021-04-29T22:50:57.095" v="17" actId="26606"/>
          <ac:spMkLst>
            <pc:docMk/>
            <pc:sldMk cId="907074124" sldId="269"/>
            <ac:spMk id="4" creationId="{734DF08B-C78F-4DB2-8B25-0250E898880A}"/>
          </ac:spMkLst>
        </pc:spChg>
        <pc:spChg chg="del">
          <ac:chgData name="Sarah Gothard" userId="0e53f415fda5f162" providerId="LiveId" clId="{C51C971D-C0F2-433F-A111-79C52852BDE8}" dt="2021-04-29T22:50:57.095" v="17" actId="26606"/>
          <ac:spMkLst>
            <pc:docMk/>
            <pc:sldMk cId="907074124" sldId="269"/>
            <ac:spMk id="30" creationId="{32BC26D8-82FB-445E-AA49-62A77D7C1EE0}"/>
          </ac:spMkLst>
        </pc:spChg>
        <pc:spChg chg="del">
          <ac:chgData name="Sarah Gothard" userId="0e53f415fda5f162" providerId="LiveId" clId="{C51C971D-C0F2-433F-A111-79C52852BDE8}" dt="2021-04-29T22:50:57.095" v="17" actId="26606"/>
          <ac:spMkLst>
            <pc:docMk/>
            <pc:sldMk cId="907074124" sldId="269"/>
            <ac:spMk id="32" creationId="{CB44330D-EA18-4254-AA95-EB49948539B8}"/>
          </ac:spMkLst>
        </pc:spChg>
        <pc:spChg chg="add">
          <ac:chgData name="Sarah Gothard" userId="0e53f415fda5f162" providerId="LiveId" clId="{C51C971D-C0F2-433F-A111-79C52852BDE8}" dt="2021-04-29T22:50:57.095" v="17" actId="26606"/>
          <ac:spMkLst>
            <pc:docMk/>
            <pc:sldMk cId="907074124" sldId="269"/>
            <ac:spMk id="37" creationId="{32BC26D8-82FB-445E-AA49-62A77D7C1EE0}"/>
          </ac:spMkLst>
        </pc:spChg>
        <pc:spChg chg="add">
          <ac:chgData name="Sarah Gothard" userId="0e53f415fda5f162" providerId="LiveId" clId="{C51C971D-C0F2-433F-A111-79C52852BDE8}" dt="2021-04-29T22:50:57.095" v="17" actId="26606"/>
          <ac:spMkLst>
            <pc:docMk/>
            <pc:sldMk cId="907074124" sldId="269"/>
            <ac:spMk id="39" creationId="{CB44330D-EA18-4254-AA95-EB49948539B8}"/>
          </ac:spMkLst>
        </pc:spChg>
        <pc:picChg chg="add mod">
          <ac:chgData name="Sarah Gothard" userId="0e53f415fda5f162" providerId="LiveId" clId="{C51C971D-C0F2-433F-A111-79C52852BDE8}" dt="2021-04-29T22:50:57.095" v="17" actId="26606"/>
          <ac:picMkLst>
            <pc:docMk/>
            <pc:sldMk cId="907074124" sldId="269"/>
            <ac:picMk id="3" creationId="{0A38ACD5-9199-430C-8610-C5B88F39915F}"/>
          </ac:picMkLst>
        </pc:picChg>
      </pc:sldChg>
      <pc:sldChg chg="del">
        <pc:chgData name="Sarah Gothard" userId="0e53f415fda5f162" providerId="LiveId" clId="{C51C971D-C0F2-433F-A111-79C52852BDE8}" dt="2021-04-30T20:21:46.579" v="36" actId="47"/>
        <pc:sldMkLst>
          <pc:docMk/>
          <pc:sldMk cId="2040889779" sldId="270"/>
        </pc:sldMkLst>
      </pc:sldChg>
      <pc:sldChg chg="addSp delSp modSp add mod setBg delDesignElem">
        <pc:chgData name="Sarah Gothard" userId="0e53f415fda5f162" providerId="LiveId" clId="{C51C971D-C0F2-433F-A111-79C52852BDE8}" dt="2021-04-29T22:52:07.806" v="21" actId="26606"/>
        <pc:sldMkLst>
          <pc:docMk/>
          <pc:sldMk cId="4249449739" sldId="271"/>
        </pc:sldMkLst>
        <pc:spChg chg="ord">
          <ac:chgData name="Sarah Gothard" userId="0e53f415fda5f162" providerId="LiveId" clId="{C51C971D-C0F2-433F-A111-79C52852BDE8}" dt="2021-04-29T22:52:07.806" v="21" actId="26606"/>
          <ac:spMkLst>
            <pc:docMk/>
            <pc:sldMk cId="4249449739" sldId="271"/>
            <ac:spMk id="4" creationId="{734DF08B-C78F-4DB2-8B25-0250E898880A}"/>
          </ac:spMkLst>
        </pc:spChg>
        <pc:spChg chg="add">
          <ac:chgData name="Sarah Gothard" userId="0e53f415fda5f162" providerId="LiveId" clId="{C51C971D-C0F2-433F-A111-79C52852BDE8}" dt="2021-04-29T22:52:07.806" v="21" actId="26606"/>
          <ac:spMkLst>
            <pc:docMk/>
            <pc:sldMk cId="4249449739" sldId="271"/>
            <ac:spMk id="11" creationId="{32BC26D8-82FB-445E-AA49-62A77D7C1EE0}"/>
          </ac:spMkLst>
        </pc:spChg>
        <pc:spChg chg="add">
          <ac:chgData name="Sarah Gothard" userId="0e53f415fda5f162" providerId="LiveId" clId="{C51C971D-C0F2-433F-A111-79C52852BDE8}" dt="2021-04-29T22:52:07.806" v="21" actId="26606"/>
          <ac:spMkLst>
            <pc:docMk/>
            <pc:sldMk cId="4249449739" sldId="271"/>
            <ac:spMk id="13" creationId="{CB44330D-EA18-4254-AA95-EB49948539B8}"/>
          </ac:spMkLst>
        </pc:spChg>
        <pc:spChg chg="del">
          <ac:chgData name="Sarah Gothard" userId="0e53f415fda5f162" providerId="LiveId" clId="{C51C971D-C0F2-433F-A111-79C52852BDE8}" dt="2021-04-29T22:50:03.590" v="3"/>
          <ac:spMkLst>
            <pc:docMk/>
            <pc:sldMk cId="4249449739" sldId="271"/>
            <ac:spMk id="30" creationId="{32BC26D8-82FB-445E-AA49-62A77D7C1EE0}"/>
          </ac:spMkLst>
        </pc:spChg>
        <pc:spChg chg="del">
          <ac:chgData name="Sarah Gothard" userId="0e53f415fda5f162" providerId="LiveId" clId="{C51C971D-C0F2-433F-A111-79C52852BDE8}" dt="2021-04-29T22:50:03.590" v="3"/>
          <ac:spMkLst>
            <pc:docMk/>
            <pc:sldMk cId="4249449739" sldId="271"/>
            <ac:spMk id="32" creationId="{CB44330D-EA18-4254-AA95-EB49948539B8}"/>
          </ac:spMkLst>
        </pc:spChg>
        <pc:picChg chg="add del">
          <ac:chgData name="Sarah Gothard" userId="0e53f415fda5f162" providerId="LiveId" clId="{C51C971D-C0F2-433F-A111-79C52852BDE8}" dt="2021-04-29T22:52:05.913" v="19" actId="478"/>
          <ac:picMkLst>
            <pc:docMk/>
            <pc:sldMk cId="4249449739" sldId="271"/>
            <ac:picMk id="3" creationId="{7337AE53-5217-4744-8F37-AD24DD64E9B9}"/>
          </ac:picMkLst>
        </pc:picChg>
        <pc:picChg chg="add mod">
          <ac:chgData name="Sarah Gothard" userId="0e53f415fda5f162" providerId="LiveId" clId="{C51C971D-C0F2-433F-A111-79C52852BDE8}" dt="2021-04-29T22:52:07.806" v="21" actId="26606"/>
          <ac:picMkLst>
            <pc:docMk/>
            <pc:sldMk cId="4249449739" sldId="271"/>
            <ac:picMk id="6" creationId="{0B733494-410C-458C-AD27-EFA286DEC84A}"/>
          </ac:picMkLst>
        </pc:picChg>
      </pc:sldChg>
      <pc:sldChg chg="addSp delSp modSp add mod setBg delDesignElem">
        <pc:chgData name="Sarah Gothard" userId="0e53f415fda5f162" providerId="LiveId" clId="{C51C971D-C0F2-433F-A111-79C52852BDE8}" dt="2021-04-29T22:53:57.667" v="23" actId="26606"/>
        <pc:sldMkLst>
          <pc:docMk/>
          <pc:sldMk cId="833769218" sldId="272"/>
        </pc:sldMkLst>
        <pc:spChg chg="ord">
          <ac:chgData name="Sarah Gothard" userId="0e53f415fda5f162" providerId="LiveId" clId="{C51C971D-C0F2-433F-A111-79C52852BDE8}" dt="2021-04-29T22:53:57.667" v="23" actId="26606"/>
          <ac:spMkLst>
            <pc:docMk/>
            <pc:sldMk cId="833769218" sldId="272"/>
            <ac:spMk id="4" creationId="{734DF08B-C78F-4DB2-8B25-0250E898880A}"/>
          </ac:spMkLst>
        </pc:spChg>
        <pc:spChg chg="add">
          <ac:chgData name="Sarah Gothard" userId="0e53f415fda5f162" providerId="LiveId" clId="{C51C971D-C0F2-433F-A111-79C52852BDE8}" dt="2021-04-29T22:53:57.667" v="23" actId="26606"/>
          <ac:spMkLst>
            <pc:docMk/>
            <pc:sldMk cId="833769218" sldId="272"/>
            <ac:spMk id="9" creationId="{32BC26D8-82FB-445E-AA49-62A77D7C1EE0}"/>
          </ac:spMkLst>
        </pc:spChg>
        <pc:spChg chg="add">
          <ac:chgData name="Sarah Gothard" userId="0e53f415fda5f162" providerId="LiveId" clId="{C51C971D-C0F2-433F-A111-79C52852BDE8}" dt="2021-04-29T22:53:57.667" v="23" actId="26606"/>
          <ac:spMkLst>
            <pc:docMk/>
            <pc:sldMk cId="833769218" sldId="272"/>
            <ac:spMk id="11" creationId="{CB44330D-EA18-4254-AA95-EB49948539B8}"/>
          </ac:spMkLst>
        </pc:spChg>
        <pc:spChg chg="del">
          <ac:chgData name="Sarah Gothard" userId="0e53f415fda5f162" providerId="LiveId" clId="{C51C971D-C0F2-433F-A111-79C52852BDE8}" dt="2021-04-29T22:50:03.758" v="5"/>
          <ac:spMkLst>
            <pc:docMk/>
            <pc:sldMk cId="833769218" sldId="272"/>
            <ac:spMk id="30" creationId="{32BC26D8-82FB-445E-AA49-62A77D7C1EE0}"/>
          </ac:spMkLst>
        </pc:spChg>
        <pc:spChg chg="del">
          <ac:chgData name="Sarah Gothard" userId="0e53f415fda5f162" providerId="LiveId" clId="{C51C971D-C0F2-433F-A111-79C52852BDE8}" dt="2021-04-29T22:50:03.758" v="5"/>
          <ac:spMkLst>
            <pc:docMk/>
            <pc:sldMk cId="833769218" sldId="272"/>
            <ac:spMk id="32" creationId="{CB44330D-EA18-4254-AA95-EB49948539B8}"/>
          </ac:spMkLst>
        </pc:spChg>
        <pc:picChg chg="add mod">
          <ac:chgData name="Sarah Gothard" userId="0e53f415fda5f162" providerId="LiveId" clId="{C51C971D-C0F2-433F-A111-79C52852BDE8}" dt="2021-04-29T22:53:57.667" v="23" actId="26606"/>
          <ac:picMkLst>
            <pc:docMk/>
            <pc:sldMk cId="833769218" sldId="272"/>
            <ac:picMk id="3" creationId="{347606EC-2402-4435-ADBA-7168AE0BD2A9}"/>
          </ac:picMkLst>
        </pc:picChg>
      </pc:sldChg>
      <pc:sldChg chg="addSp delSp modSp add mod setBg delDesignElem">
        <pc:chgData name="Sarah Gothard" userId="0e53f415fda5f162" providerId="LiveId" clId="{C51C971D-C0F2-433F-A111-79C52852BDE8}" dt="2021-04-29T22:54:48.803" v="25" actId="26606"/>
        <pc:sldMkLst>
          <pc:docMk/>
          <pc:sldMk cId="4289567511" sldId="273"/>
        </pc:sldMkLst>
        <pc:spChg chg="ord">
          <ac:chgData name="Sarah Gothard" userId="0e53f415fda5f162" providerId="LiveId" clId="{C51C971D-C0F2-433F-A111-79C52852BDE8}" dt="2021-04-29T22:54:48.803" v="25" actId="26606"/>
          <ac:spMkLst>
            <pc:docMk/>
            <pc:sldMk cId="4289567511" sldId="273"/>
            <ac:spMk id="4" creationId="{734DF08B-C78F-4DB2-8B25-0250E898880A}"/>
          </ac:spMkLst>
        </pc:spChg>
        <pc:spChg chg="add">
          <ac:chgData name="Sarah Gothard" userId="0e53f415fda5f162" providerId="LiveId" clId="{C51C971D-C0F2-433F-A111-79C52852BDE8}" dt="2021-04-29T22:54:48.803" v="25" actId="26606"/>
          <ac:spMkLst>
            <pc:docMk/>
            <pc:sldMk cId="4289567511" sldId="273"/>
            <ac:spMk id="9" creationId="{32BC26D8-82FB-445E-AA49-62A77D7C1EE0}"/>
          </ac:spMkLst>
        </pc:spChg>
        <pc:spChg chg="add">
          <ac:chgData name="Sarah Gothard" userId="0e53f415fda5f162" providerId="LiveId" clId="{C51C971D-C0F2-433F-A111-79C52852BDE8}" dt="2021-04-29T22:54:48.803" v="25" actId="26606"/>
          <ac:spMkLst>
            <pc:docMk/>
            <pc:sldMk cId="4289567511" sldId="273"/>
            <ac:spMk id="11" creationId="{CB44330D-EA18-4254-AA95-EB49948539B8}"/>
          </ac:spMkLst>
        </pc:spChg>
        <pc:spChg chg="del">
          <ac:chgData name="Sarah Gothard" userId="0e53f415fda5f162" providerId="LiveId" clId="{C51C971D-C0F2-433F-A111-79C52852BDE8}" dt="2021-04-29T22:50:03.914" v="7"/>
          <ac:spMkLst>
            <pc:docMk/>
            <pc:sldMk cId="4289567511" sldId="273"/>
            <ac:spMk id="30" creationId="{32BC26D8-82FB-445E-AA49-62A77D7C1EE0}"/>
          </ac:spMkLst>
        </pc:spChg>
        <pc:spChg chg="del">
          <ac:chgData name="Sarah Gothard" userId="0e53f415fda5f162" providerId="LiveId" clId="{C51C971D-C0F2-433F-A111-79C52852BDE8}" dt="2021-04-29T22:50:03.914" v="7"/>
          <ac:spMkLst>
            <pc:docMk/>
            <pc:sldMk cId="4289567511" sldId="273"/>
            <ac:spMk id="32" creationId="{CB44330D-EA18-4254-AA95-EB49948539B8}"/>
          </ac:spMkLst>
        </pc:spChg>
        <pc:picChg chg="add mod">
          <ac:chgData name="Sarah Gothard" userId="0e53f415fda5f162" providerId="LiveId" clId="{C51C971D-C0F2-433F-A111-79C52852BDE8}" dt="2021-04-29T22:54:48.803" v="25" actId="26606"/>
          <ac:picMkLst>
            <pc:docMk/>
            <pc:sldMk cId="4289567511" sldId="273"/>
            <ac:picMk id="3" creationId="{CCC2170A-5287-4D7D-A331-FDF8833CBF1F}"/>
          </ac:picMkLst>
        </pc:picChg>
      </pc:sldChg>
      <pc:sldChg chg="addSp delSp modSp add mod setBg delDesignElem">
        <pc:chgData name="Sarah Gothard" userId="0e53f415fda5f162" providerId="LiveId" clId="{C51C971D-C0F2-433F-A111-79C52852BDE8}" dt="2021-04-29T22:57:13.670" v="27" actId="26606"/>
        <pc:sldMkLst>
          <pc:docMk/>
          <pc:sldMk cId="2545987354" sldId="274"/>
        </pc:sldMkLst>
        <pc:spChg chg="ord">
          <ac:chgData name="Sarah Gothard" userId="0e53f415fda5f162" providerId="LiveId" clId="{C51C971D-C0F2-433F-A111-79C52852BDE8}" dt="2021-04-29T22:57:13.670" v="27" actId="26606"/>
          <ac:spMkLst>
            <pc:docMk/>
            <pc:sldMk cId="2545987354" sldId="274"/>
            <ac:spMk id="4" creationId="{734DF08B-C78F-4DB2-8B25-0250E898880A}"/>
          </ac:spMkLst>
        </pc:spChg>
        <pc:spChg chg="add">
          <ac:chgData name="Sarah Gothard" userId="0e53f415fda5f162" providerId="LiveId" clId="{C51C971D-C0F2-433F-A111-79C52852BDE8}" dt="2021-04-29T22:57:13.670" v="27" actId="26606"/>
          <ac:spMkLst>
            <pc:docMk/>
            <pc:sldMk cId="2545987354" sldId="274"/>
            <ac:spMk id="9" creationId="{32BC26D8-82FB-445E-AA49-62A77D7C1EE0}"/>
          </ac:spMkLst>
        </pc:spChg>
        <pc:spChg chg="add">
          <ac:chgData name="Sarah Gothard" userId="0e53f415fda5f162" providerId="LiveId" clId="{C51C971D-C0F2-433F-A111-79C52852BDE8}" dt="2021-04-29T22:57:13.670" v="27" actId="26606"/>
          <ac:spMkLst>
            <pc:docMk/>
            <pc:sldMk cId="2545987354" sldId="274"/>
            <ac:spMk id="11" creationId="{CB44330D-EA18-4254-AA95-EB49948539B8}"/>
          </ac:spMkLst>
        </pc:spChg>
        <pc:spChg chg="del">
          <ac:chgData name="Sarah Gothard" userId="0e53f415fda5f162" providerId="LiveId" clId="{C51C971D-C0F2-433F-A111-79C52852BDE8}" dt="2021-04-29T22:50:04.067" v="9"/>
          <ac:spMkLst>
            <pc:docMk/>
            <pc:sldMk cId="2545987354" sldId="274"/>
            <ac:spMk id="30" creationId="{32BC26D8-82FB-445E-AA49-62A77D7C1EE0}"/>
          </ac:spMkLst>
        </pc:spChg>
        <pc:spChg chg="del">
          <ac:chgData name="Sarah Gothard" userId="0e53f415fda5f162" providerId="LiveId" clId="{C51C971D-C0F2-433F-A111-79C52852BDE8}" dt="2021-04-29T22:50:04.067" v="9"/>
          <ac:spMkLst>
            <pc:docMk/>
            <pc:sldMk cId="2545987354" sldId="274"/>
            <ac:spMk id="32" creationId="{CB44330D-EA18-4254-AA95-EB49948539B8}"/>
          </ac:spMkLst>
        </pc:spChg>
        <pc:picChg chg="add mod">
          <ac:chgData name="Sarah Gothard" userId="0e53f415fda5f162" providerId="LiveId" clId="{C51C971D-C0F2-433F-A111-79C52852BDE8}" dt="2021-04-29T22:57:13.670" v="27" actId="26606"/>
          <ac:picMkLst>
            <pc:docMk/>
            <pc:sldMk cId="2545987354" sldId="274"/>
            <ac:picMk id="3" creationId="{2C5C6836-820B-4A42-910C-391B63751EBD}"/>
          </ac:picMkLst>
        </pc:picChg>
      </pc:sldChg>
      <pc:sldChg chg="addSp delSp modSp add mod setBg delDesignElem">
        <pc:chgData name="Sarah Gothard" userId="0e53f415fda5f162" providerId="LiveId" clId="{C51C971D-C0F2-433F-A111-79C52852BDE8}" dt="2021-04-29T22:58:30.245" v="30" actId="26606"/>
        <pc:sldMkLst>
          <pc:docMk/>
          <pc:sldMk cId="1235865774" sldId="275"/>
        </pc:sldMkLst>
        <pc:spChg chg="ord">
          <ac:chgData name="Sarah Gothard" userId="0e53f415fda5f162" providerId="LiveId" clId="{C51C971D-C0F2-433F-A111-79C52852BDE8}" dt="2021-04-29T22:58:30.245" v="30" actId="26606"/>
          <ac:spMkLst>
            <pc:docMk/>
            <pc:sldMk cId="1235865774" sldId="275"/>
            <ac:spMk id="4" creationId="{734DF08B-C78F-4DB2-8B25-0250E898880A}"/>
          </ac:spMkLst>
        </pc:spChg>
        <pc:spChg chg="add">
          <ac:chgData name="Sarah Gothard" userId="0e53f415fda5f162" providerId="LiveId" clId="{C51C971D-C0F2-433F-A111-79C52852BDE8}" dt="2021-04-29T22:58:30.245" v="30" actId="26606"/>
          <ac:spMkLst>
            <pc:docMk/>
            <pc:sldMk cId="1235865774" sldId="275"/>
            <ac:spMk id="8" creationId="{32BC26D8-82FB-445E-AA49-62A77D7C1EE0}"/>
          </ac:spMkLst>
        </pc:spChg>
        <pc:spChg chg="add del">
          <ac:chgData name="Sarah Gothard" userId="0e53f415fda5f162" providerId="LiveId" clId="{C51C971D-C0F2-433F-A111-79C52852BDE8}" dt="2021-04-29T22:50:24.001" v="14" actId="26606"/>
          <ac:spMkLst>
            <pc:docMk/>
            <pc:sldMk cId="1235865774" sldId="275"/>
            <ac:spMk id="9" creationId="{32BC26D8-82FB-445E-AA49-62A77D7C1EE0}"/>
          </ac:spMkLst>
        </pc:spChg>
        <pc:spChg chg="add del">
          <ac:chgData name="Sarah Gothard" userId="0e53f415fda5f162" providerId="LiveId" clId="{C51C971D-C0F2-433F-A111-79C52852BDE8}" dt="2021-04-29T22:50:24.001" v="14" actId="26606"/>
          <ac:spMkLst>
            <pc:docMk/>
            <pc:sldMk cId="1235865774" sldId="275"/>
            <ac:spMk id="11" creationId="{CB44330D-EA18-4254-AA95-EB49948539B8}"/>
          </ac:spMkLst>
        </pc:spChg>
        <pc:spChg chg="add">
          <ac:chgData name="Sarah Gothard" userId="0e53f415fda5f162" providerId="LiveId" clId="{C51C971D-C0F2-433F-A111-79C52852BDE8}" dt="2021-04-29T22:58:30.245" v="30" actId="26606"/>
          <ac:spMkLst>
            <pc:docMk/>
            <pc:sldMk cId="1235865774" sldId="275"/>
            <ac:spMk id="13" creationId="{CB44330D-EA18-4254-AA95-EB49948539B8}"/>
          </ac:spMkLst>
        </pc:spChg>
        <pc:spChg chg="del">
          <ac:chgData name="Sarah Gothard" userId="0e53f415fda5f162" providerId="LiveId" clId="{C51C971D-C0F2-433F-A111-79C52852BDE8}" dt="2021-04-29T22:50:04.188" v="11"/>
          <ac:spMkLst>
            <pc:docMk/>
            <pc:sldMk cId="1235865774" sldId="275"/>
            <ac:spMk id="30" creationId="{32BC26D8-82FB-445E-AA49-62A77D7C1EE0}"/>
          </ac:spMkLst>
        </pc:spChg>
        <pc:spChg chg="del">
          <ac:chgData name="Sarah Gothard" userId="0e53f415fda5f162" providerId="LiveId" clId="{C51C971D-C0F2-433F-A111-79C52852BDE8}" dt="2021-04-29T22:50:04.188" v="11"/>
          <ac:spMkLst>
            <pc:docMk/>
            <pc:sldMk cId="1235865774" sldId="275"/>
            <ac:spMk id="32" creationId="{CB44330D-EA18-4254-AA95-EB49948539B8}"/>
          </ac:spMkLst>
        </pc:spChg>
        <pc:picChg chg="add del mod">
          <ac:chgData name="Sarah Gothard" userId="0e53f415fda5f162" providerId="LiveId" clId="{C51C971D-C0F2-433F-A111-79C52852BDE8}" dt="2021-04-29T22:50:54.281" v="15" actId="478"/>
          <ac:picMkLst>
            <pc:docMk/>
            <pc:sldMk cId="1235865774" sldId="275"/>
            <ac:picMk id="3" creationId="{0C6E1AF4-4EE3-438F-9CA6-AF3D1C16E932}"/>
          </ac:picMkLst>
        </pc:picChg>
        <pc:picChg chg="add mod">
          <ac:chgData name="Sarah Gothard" userId="0e53f415fda5f162" providerId="LiveId" clId="{C51C971D-C0F2-433F-A111-79C52852BDE8}" dt="2021-04-29T22:58:30.245" v="30" actId="26606"/>
          <ac:picMkLst>
            <pc:docMk/>
            <pc:sldMk cId="1235865774" sldId="275"/>
            <ac:picMk id="6" creationId="{36DCB618-B77F-4FFF-A023-B62363308DF4}"/>
          </ac:picMkLst>
        </pc:picChg>
      </pc:sldChg>
      <pc:sldChg chg="addSp modSp add mod setBg">
        <pc:chgData name="Sarah Gothard" userId="0e53f415fda5f162" providerId="LiveId" clId="{C51C971D-C0F2-433F-A111-79C52852BDE8}" dt="2021-04-29T22:59:44.767" v="32" actId="26606"/>
        <pc:sldMkLst>
          <pc:docMk/>
          <pc:sldMk cId="3776777985" sldId="276"/>
        </pc:sldMkLst>
        <pc:spChg chg="ord">
          <ac:chgData name="Sarah Gothard" userId="0e53f415fda5f162" providerId="LiveId" clId="{C51C971D-C0F2-433F-A111-79C52852BDE8}" dt="2021-04-29T22:59:44.767" v="32" actId="26606"/>
          <ac:spMkLst>
            <pc:docMk/>
            <pc:sldMk cId="3776777985" sldId="276"/>
            <ac:spMk id="4" creationId="{734DF08B-C78F-4DB2-8B25-0250E898880A}"/>
          </ac:spMkLst>
        </pc:spChg>
        <pc:spChg chg="add">
          <ac:chgData name="Sarah Gothard" userId="0e53f415fda5f162" providerId="LiveId" clId="{C51C971D-C0F2-433F-A111-79C52852BDE8}" dt="2021-04-29T22:59:44.767" v="32" actId="26606"/>
          <ac:spMkLst>
            <pc:docMk/>
            <pc:sldMk cId="3776777985" sldId="276"/>
            <ac:spMk id="9" creationId="{32BC26D8-82FB-445E-AA49-62A77D7C1EE0}"/>
          </ac:spMkLst>
        </pc:spChg>
        <pc:spChg chg="add">
          <ac:chgData name="Sarah Gothard" userId="0e53f415fda5f162" providerId="LiveId" clId="{C51C971D-C0F2-433F-A111-79C52852BDE8}" dt="2021-04-29T22:59:44.767" v="32" actId="26606"/>
          <ac:spMkLst>
            <pc:docMk/>
            <pc:sldMk cId="3776777985" sldId="276"/>
            <ac:spMk id="11" creationId="{CB44330D-EA18-4254-AA95-EB49948539B8}"/>
          </ac:spMkLst>
        </pc:spChg>
        <pc:picChg chg="add mod">
          <ac:chgData name="Sarah Gothard" userId="0e53f415fda5f162" providerId="LiveId" clId="{C51C971D-C0F2-433F-A111-79C52852BDE8}" dt="2021-04-29T22:59:44.767" v="32" actId="26606"/>
          <ac:picMkLst>
            <pc:docMk/>
            <pc:sldMk cId="3776777985" sldId="276"/>
            <ac:picMk id="3" creationId="{5A74CA27-8381-40B2-A2CD-DF8CBE9E3EE1}"/>
          </ac:picMkLst>
        </pc:picChg>
      </pc:sldChg>
      <pc:sldChg chg="addSp delSp add mod setBg delDesignElem">
        <pc:chgData name="Sarah Gothard" userId="0e53f415fda5f162" providerId="LiveId" clId="{C51C971D-C0F2-433F-A111-79C52852BDE8}" dt="2021-04-29T22:59:52.099" v="35" actId="26606"/>
        <pc:sldMkLst>
          <pc:docMk/>
          <pc:sldMk cId="2713927908" sldId="277"/>
        </pc:sldMkLst>
        <pc:spChg chg="add">
          <ac:chgData name="Sarah Gothard" userId="0e53f415fda5f162" providerId="LiveId" clId="{C51C971D-C0F2-433F-A111-79C52852BDE8}" dt="2021-04-29T22:59:52.099" v="35" actId="26606"/>
          <ac:spMkLst>
            <pc:docMk/>
            <pc:sldMk cId="2713927908" sldId="277"/>
            <ac:spMk id="6" creationId="{32BC26D8-82FB-445E-AA49-62A77D7C1EE0}"/>
          </ac:spMkLst>
        </pc:spChg>
        <pc:spChg chg="add">
          <ac:chgData name="Sarah Gothard" userId="0e53f415fda5f162" providerId="LiveId" clId="{C51C971D-C0F2-433F-A111-79C52852BDE8}" dt="2021-04-29T22:59:52.099" v="35" actId="26606"/>
          <ac:spMkLst>
            <pc:docMk/>
            <pc:sldMk cId="2713927908" sldId="277"/>
            <ac:spMk id="7" creationId="{CB44330D-EA18-4254-AA95-EB49948539B8}"/>
          </ac:spMkLst>
        </pc:spChg>
        <pc:spChg chg="del">
          <ac:chgData name="Sarah Gothard" userId="0e53f415fda5f162" providerId="LiveId" clId="{C51C971D-C0F2-433F-A111-79C52852BDE8}" dt="2021-04-29T22:59:50.664" v="34"/>
          <ac:spMkLst>
            <pc:docMk/>
            <pc:sldMk cId="2713927908" sldId="277"/>
            <ac:spMk id="9" creationId="{32BC26D8-82FB-445E-AA49-62A77D7C1EE0}"/>
          </ac:spMkLst>
        </pc:spChg>
        <pc:spChg chg="del">
          <ac:chgData name="Sarah Gothard" userId="0e53f415fda5f162" providerId="LiveId" clId="{C51C971D-C0F2-433F-A111-79C52852BDE8}" dt="2021-04-29T22:59:50.664" v="34"/>
          <ac:spMkLst>
            <pc:docMk/>
            <pc:sldMk cId="2713927908" sldId="277"/>
            <ac:spMk id="11" creationId="{CB44330D-EA18-4254-AA95-EB49948539B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4/30/2021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4/30/2021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4/30/2021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0375AA-C44D-4D1F-8552-FA18001BCD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79277"/>
            <a:ext cx="10905066" cy="149944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A38ACD5-9199-430C-8610-C5B88F3991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07074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B733494-410C-458C-AD27-EFA286DEC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49449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7606EC-2402-4435-ADBA-7168AE0BD2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33769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C2170A-5287-4D7D-A331-FDF8833CBF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89567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C5C6836-820B-4A42-910C-391B63751E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45987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DCB618-B77F-4FFF-A023-B62363308D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35865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A74CA27-8381-40B2-A2CD-DF8CBE9E3E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76777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C2170A-5287-4D7D-A331-FDF8833CBF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13927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10</cp:revision>
  <dcterms:created xsi:type="dcterms:W3CDTF">2019-10-03T18:26:20Z</dcterms:created>
  <dcterms:modified xsi:type="dcterms:W3CDTF">2021-04-30T20:21:48Z</dcterms:modified>
</cp:coreProperties>
</file>