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60"/>
  </p:normalViewPr>
  <p:slideViewPr>
    <p:cSldViewPr snapToGrid="0">
      <p:cViewPr varScale="1">
        <p:scale>
          <a:sx n="63" d="100"/>
          <a:sy n="63" d="100"/>
        </p:scale>
        <p:origin x="8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A7F7E-3E35-4584-8ACC-07E016FD1C66}" type="datetimeFigureOut">
              <a:rPr lang="en-US" smtClean="0"/>
              <a:t>10/28/2023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84B2A-4DB2-4667-8E88-08E1FD032096}" type="slidenum">
              <a:rPr lang="en-US" smtClean="0"/>
              <a:t>‹#›</a:t>
            </a:fld>
            <a:endParaRPr lang="en-US" dirty="0"/>
          </a:p>
        </p:txBody>
      </p:sp>
    </p:spTree>
    <p:extLst>
      <p:ext uri="{BB962C8B-B14F-4D97-AF65-F5344CB8AC3E}">
        <p14:creationId xmlns:p14="http://schemas.microsoft.com/office/powerpoint/2010/main" val="2705724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B6384B2A-4DB2-4667-8E88-08E1FD032096}" type="slidenum">
              <a:rPr lang="en-US" smtClean="0"/>
              <a:t>1</a:t>
            </a:fld>
            <a:endParaRPr lang="en-US" dirty="0"/>
          </a:p>
        </p:txBody>
      </p:sp>
    </p:spTree>
    <p:extLst>
      <p:ext uri="{BB962C8B-B14F-4D97-AF65-F5344CB8AC3E}">
        <p14:creationId xmlns:p14="http://schemas.microsoft.com/office/powerpoint/2010/main" val="120200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6D62-C8B2-459E-B92C-3154CE3723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E92798-2E4D-4E96-8E1A-8116DAA1A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48802C-8456-4047-A191-008CC47428C9}"/>
              </a:ext>
            </a:extLst>
          </p:cNvPr>
          <p:cNvSpPr>
            <a:spLocks noGrp="1"/>
          </p:cNvSpPr>
          <p:nvPr>
            <p:ph type="dt" sz="half" idx="10"/>
          </p:nvPr>
        </p:nvSpPr>
        <p:spPr/>
        <p:txBody>
          <a:bodyPr/>
          <a:lstStyle/>
          <a:p>
            <a:fld id="{98344DDC-0953-4961-9E26-D024ECD5517C}" type="datetime1">
              <a:rPr lang="en-US" smtClean="0"/>
              <a:t>10/28/2023</a:t>
            </a:fld>
            <a:endParaRPr lang="en-US" dirty="0"/>
          </a:p>
        </p:txBody>
      </p:sp>
      <p:sp>
        <p:nvSpPr>
          <p:cNvPr id="5" name="Footer Placeholder 4">
            <a:extLst>
              <a:ext uri="{FF2B5EF4-FFF2-40B4-BE49-F238E27FC236}">
                <a16:creationId xmlns:a16="http://schemas.microsoft.com/office/drawing/2014/main" id="{6FDACAE3-C0D2-47B3-AF5B-2AEC76CEAB59}"/>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B586BCB8-3ECF-4383-A6D0-F3E8E6A4700D}"/>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84465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BE4D-4783-473A-85F3-7496C3C5F8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549638-F527-4DC8-8822-8E0796ECC3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5C6C3-0914-4A1D-959A-57F8E3BF7C83}"/>
              </a:ext>
            </a:extLst>
          </p:cNvPr>
          <p:cNvSpPr>
            <a:spLocks noGrp="1"/>
          </p:cNvSpPr>
          <p:nvPr>
            <p:ph type="dt" sz="half" idx="10"/>
          </p:nvPr>
        </p:nvSpPr>
        <p:spPr/>
        <p:txBody>
          <a:bodyPr/>
          <a:lstStyle/>
          <a:p>
            <a:fld id="{A0BA5E7A-E482-4850-851C-E6F7B7653514}" type="datetime1">
              <a:rPr lang="en-US" smtClean="0"/>
              <a:t>10/28/2023</a:t>
            </a:fld>
            <a:endParaRPr lang="en-US" dirty="0"/>
          </a:p>
        </p:txBody>
      </p:sp>
      <p:sp>
        <p:nvSpPr>
          <p:cNvPr id="5" name="Footer Placeholder 4">
            <a:extLst>
              <a:ext uri="{FF2B5EF4-FFF2-40B4-BE49-F238E27FC236}">
                <a16:creationId xmlns:a16="http://schemas.microsoft.com/office/drawing/2014/main" id="{8CDE625E-633A-4B2E-9A36-99342A5F854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32DA7D38-D51E-45D0-A19C-2F0B3196B350}"/>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01110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26EDF-88E3-4CBC-9F46-2180CA80DE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F8DA41-86ED-43AA-9024-ED4273CAFC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75F70-DC7A-4C24-BB15-F0E06C65D62E}"/>
              </a:ext>
            </a:extLst>
          </p:cNvPr>
          <p:cNvSpPr>
            <a:spLocks noGrp="1"/>
          </p:cNvSpPr>
          <p:nvPr>
            <p:ph type="dt" sz="half" idx="10"/>
          </p:nvPr>
        </p:nvSpPr>
        <p:spPr/>
        <p:txBody>
          <a:bodyPr/>
          <a:lstStyle/>
          <a:p>
            <a:fld id="{5E87A8A4-FAE0-4B5E-9B6A-5ADF47C483EB}" type="datetime1">
              <a:rPr lang="en-US" smtClean="0"/>
              <a:t>10/28/2023</a:t>
            </a:fld>
            <a:endParaRPr lang="en-US" dirty="0"/>
          </a:p>
        </p:txBody>
      </p:sp>
      <p:sp>
        <p:nvSpPr>
          <p:cNvPr id="5" name="Footer Placeholder 4">
            <a:extLst>
              <a:ext uri="{FF2B5EF4-FFF2-40B4-BE49-F238E27FC236}">
                <a16:creationId xmlns:a16="http://schemas.microsoft.com/office/drawing/2014/main" id="{7DEF43FF-0865-4CDB-9490-350D34A574E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1943320C-1077-4664-ABCB-7D25D97CF308}"/>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60856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D12E-2847-41A2-9D21-377315579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586FB-4064-4432-B8EA-34C7305518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D7810-B463-48CD-A259-51455977DB7A}"/>
              </a:ext>
            </a:extLst>
          </p:cNvPr>
          <p:cNvSpPr>
            <a:spLocks noGrp="1"/>
          </p:cNvSpPr>
          <p:nvPr>
            <p:ph type="dt" sz="half" idx="10"/>
          </p:nvPr>
        </p:nvSpPr>
        <p:spPr/>
        <p:txBody>
          <a:bodyPr/>
          <a:lstStyle/>
          <a:p>
            <a:fld id="{7D498801-AC6F-4653-8C33-E34CD9B4B218}" type="datetime1">
              <a:rPr lang="en-US" smtClean="0"/>
              <a:t>10/28/2023</a:t>
            </a:fld>
            <a:endParaRPr lang="en-US" dirty="0"/>
          </a:p>
        </p:txBody>
      </p:sp>
      <p:sp>
        <p:nvSpPr>
          <p:cNvPr id="5" name="Footer Placeholder 4">
            <a:extLst>
              <a:ext uri="{FF2B5EF4-FFF2-40B4-BE49-F238E27FC236}">
                <a16:creationId xmlns:a16="http://schemas.microsoft.com/office/drawing/2014/main" id="{9388510C-5413-42DF-8C2A-71168206C5A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1BE19DF3-B314-4A18-99CD-BB081D906648}"/>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37149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66FF-2A6A-4F0F-8C4B-C30608E253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583830-7008-461D-8ADE-0423FFA568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045208-6FF2-438A-A108-010F0B4F44DB}"/>
              </a:ext>
            </a:extLst>
          </p:cNvPr>
          <p:cNvSpPr>
            <a:spLocks noGrp="1"/>
          </p:cNvSpPr>
          <p:nvPr>
            <p:ph type="dt" sz="half" idx="10"/>
          </p:nvPr>
        </p:nvSpPr>
        <p:spPr/>
        <p:txBody>
          <a:bodyPr/>
          <a:lstStyle/>
          <a:p>
            <a:fld id="{536CA895-F8C2-49BC-A4FE-1E502C3D0F7F}" type="datetime1">
              <a:rPr lang="en-US" smtClean="0"/>
              <a:t>10/28/2023</a:t>
            </a:fld>
            <a:endParaRPr lang="en-US" dirty="0"/>
          </a:p>
        </p:txBody>
      </p:sp>
      <p:sp>
        <p:nvSpPr>
          <p:cNvPr id="5" name="Footer Placeholder 4">
            <a:extLst>
              <a:ext uri="{FF2B5EF4-FFF2-40B4-BE49-F238E27FC236}">
                <a16:creationId xmlns:a16="http://schemas.microsoft.com/office/drawing/2014/main" id="{CFDF6A63-4FBB-4427-8DF6-7E3D3BBE640C}"/>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3C5DACBC-23DE-49E9-995F-67C40E2EE70D}"/>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36306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2BF1F-49E2-4073-B7C6-B05E615B71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5DA8E-3C93-432C-B9DA-2C9A04F2BA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17AB7-4872-4030-8997-B58A88A3D8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4489B9-35EF-4F5D-98ED-CBADE96FBA46}"/>
              </a:ext>
            </a:extLst>
          </p:cNvPr>
          <p:cNvSpPr>
            <a:spLocks noGrp="1"/>
          </p:cNvSpPr>
          <p:nvPr>
            <p:ph type="dt" sz="half" idx="10"/>
          </p:nvPr>
        </p:nvSpPr>
        <p:spPr/>
        <p:txBody>
          <a:bodyPr/>
          <a:lstStyle/>
          <a:p>
            <a:fld id="{48CE1A96-AD1B-4086-B32F-129442E9F70C}" type="datetime1">
              <a:rPr lang="en-US" smtClean="0"/>
              <a:t>10/28/2023</a:t>
            </a:fld>
            <a:endParaRPr lang="en-US" dirty="0"/>
          </a:p>
        </p:txBody>
      </p:sp>
      <p:sp>
        <p:nvSpPr>
          <p:cNvPr id="6" name="Footer Placeholder 5">
            <a:extLst>
              <a:ext uri="{FF2B5EF4-FFF2-40B4-BE49-F238E27FC236}">
                <a16:creationId xmlns:a16="http://schemas.microsoft.com/office/drawing/2014/main" id="{C4018DF6-FEC0-46C3-9E8E-9DB000A31C5E}"/>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B7A1760A-1F11-4439-A07C-4CDE313C09FE}"/>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30435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A3D7-1C65-4D03-8388-E29AEB4013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19C93E-85BB-42B4-A210-3425FE29A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ACA51-711A-4B3D-A3F2-B761782E4F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8420F2-C661-42AF-B6FC-41E891BED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D47C70-11AE-48C2-A507-1054686115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9254BB-FAAE-442F-ACD7-467DCE5985C5}"/>
              </a:ext>
            </a:extLst>
          </p:cNvPr>
          <p:cNvSpPr>
            <a:spLocks noGrp="1"/>
          </p:cNvSpPr>
          <p:nvPr>
            <p:ph type="dt" sz="half" idx="10"/>
          </p:nvPr>
        </p:nvSpPr>
        <p:spPr/>
        <p:txBody>
          <a:bodyPr/>
          <a:lstStyle/>
          <a:p>
            <a:fld id="{3D2B9CE9-DEB5-4876-9619-CCB0ECDCB9F1}" type="datetime1">
              <a:rPr lang="en-US" smtClean="0"/>
              <a:t>10/28/2023</a:t>
            </a:fld>
            <a:endParaRPr lang="en-US" dirty="0"/>
          </a:p>
        </p:txBody>
      </p:sp>
      <p:sp>
        <p:nvSpPr>
          <p:cNvPr id="8" name="Footer Placeholder 7">
            <a:extLst>
              <a:ext uri="{FF2B5EF4-FFF2-40B4-BE49-F238E27FC236}">
                <a16:creationId xmlns:a16="http://schemas.microsoft.com/office/drawing/2014/main" id="{17664575-6C40-48B2-8460-8712B7389200}"/>
              </a:ext>
            </a:extLst>
          </p:cNvPr>
          <p:cNvSpPr>
            <a:spLocks noGrp="1"/>
          </p:cNvSpPr>
          <p:nvPr>
            <p:ph type="ftr" sz="quarter" idx="11"/>
          </p:nvPr>
        </p:nvSpPr>
        <p:spPr/>
        <p:txBody>
          <a:bodyPr/>
          <a:lstStyle/>
          <a:p>
            <a:r>
              <a:rPr lang="en-US"/>
              <a:t>Public Domain</a:t>
            </a:r>
            <a:endParaRPr lang="en-US" dirty="0"/>
          </a:p>
        </p:txBody>
      </p:sp>
      <p:sp>
        <p:nvSpPr>
          <p:cNvPr id="9" name="Slide Number Placeholder 8">
            <a:extLst>
              <a:ext uri="{FF2B5EF4-FFF2-40B4-BE49-F238E27FC236}">
                <a16:creationId xmlns:a16="http://schemas.microsoft.com/office/drawing/2014/main" id="{3C611DED-D689-4FAF-A5EC-23384A08CBB3}"/>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61747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E909-5608-4390-AF20-299C682F11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94D466-678C-43BC-B89B-57AD17613D01}"/>
              </a:ext>
            </a:extLst>
          </p:cNvPr>
          <p:cNvSpPr>
            <a:spLocks noGrp="1"/>
          </p:cNvSpPr>
          <p:nvPr>
            <p:ph type="dt" sz="half" idx="10"/>
          </p:nvPr>
        </p:nvSpPr>
        <p:spPr/>
        <p:txBody>
          <a:bodyPr/>
          <a:lstStyle/>
          <a:p>
            <a:fld id="{1ABDEE3D-B4E0-4A25-99E8-49E71DBBE3B7}" type="datetime1">
              <a:rPr lang="en-US" smtClean="0"/>
              <a:t>10/28/2023</a:t>
            </a:fld>
            <a:endParaRPr lang="en-US" dirty="0"/>
          </a:p>
        </p:txBody>
      </p:sp>
      <p:sp>
        <p:nvSpPr>
          <p:cNvPr id="4" name="Footer Placeholder 3">
            <a:extLst>
              <a:ext uri="{FF2B5EF4-FFF2-40B4-BE49-F238E27FC236}">
                <a16:creationId xmlns:a16="http://schemas.microsoft.com/office/drawing/2014/main" id="{3B25B212-7F07-46B1-925A-16DA64A59EAC}"/>
              </a:ext>
            </a:extLst>
          </p:cNvPr>
          <p:cNvSpPr>
            <a:spLocks noGrp="1"/>
          </p:cNvSpPr>
          <p:nvPr>
            <p:ph type="ftr" sz="quarter" idx="11"/>
          </p:nvPr>
        </p:nvSpPr>
        <p:spPr/>
        <p:txBody>
          <a:bodyPr/>
          <a:lstStyle/>
          <a:p>
            <a:r>
              <a:rPr lang="en-US"/>
              <a:t>Public Domain</a:t>
            </a:r>
            <a:endParaRPr lang="en-US" dirty="0"/>
          </a:p>
        </p:txBody>
      </p:sp>
      <p:sp>
        <p:nvSpPr>
          <p:cNvPr id="5" name="Slide Number Placeholder 4">
            <a:extLst>
              <a:ext uri="{FF2B5EF4-FFF2-40B4-BE49-F238E27FC236}">
                <a16:creationId xmlns:a16="http://schemas.microsoft.com/office/drawing/2014/main" id="{37875088-8DD7-43C1-AA5C-13353C7E5AF4}"/>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404029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702AAC-7655-4DEB-AAF7-0AB2E13B24C8}"/>
              </a:ext>
            </a:extLst>
          </p:cNvPr>
          <p:cNvSpPr>
            <a:spLocks noGrp="1"/>
          </p:cNvSpPr>
          <p:nvPr>
            <p:ph type="dt" sz="half" idx="10"/>
          </p:nvPr>
        </p:nvSpPr>
        <p:spPr/>
        <p:txBody>
          <a:bodyPr/>
          <a:lstStyle/>
          <a:p>
            <a:fld id="{7B47F764-B952-4559-AC59-ABD7E0336D5D}" type="datetime1">
              <a:rPr lang="en-US" smtClean="0"/>
              <a:t>10/28/2023</a:t>
            </a:fld>
            <a:endParaRPr lang="en-US" dirty="0"/>
          </a:p>
        </p:txBody>
      </p:sp>
      <p:sp>
        <p:nvSpPr>
          <p:cNvPr id="3" name="Footer Placeholder 2">
            <a:extLst>
              <a:ext uri="{FF2B5EF4-FFF2-40B4-BE49-F238E27FC236}">
                <a16:creationId xmlns:a16="http://schemas.microsoft.com/office/drawing/2014/main" id="{5EAE79A4-DD70-404F-B99C-B862E4A40F23}"/>
              </a:ext>
            </a:extLst>
          </p:cNvPr>
          <p:cNvSpPr>
            <a:spLocks noGrp="1"/>
          </p:cNvSpPr>
          <p:nvPr>
            <p:ph type="ftr" sz="quarter" idx="11"/>
          </p:nvPr>
        </p:nvSpPr>
        <p:spPr/>
        <p:txBody>
          <a:bodyPr/>
          <a:lstStyle/>
          <a:p>
            <a:r>
              <a:rPr lang="en-US"/>
              <a:t>Public Domain</a:t>
            </a:r>
            <a:endParaRPr lang="en-US" dirty="0"/>
          </a:p>
        </p:txBody>
      </p:sp>
      <p:sp>
        <p:nvSpPr>
          <p:cNvPr id="4" name="Slide Number Placeholder 3">
            <a:extLst>
              <a:ext uri="{FF2B5EF4-FFF2-40B4-BE49-F238E27FC236}">
                <a16:creationId xmlns:a16="http://schemas.microsoft.com/office/drawing/2014/main" id="{4CC032F5-70C7-4C25-BBF4-3850A7B0800C}"/>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8795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4C67D-CA0E-4B5B-948E-FBC924959D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B4B0B-1ABB-432C-AEFC-E3B3E1B91D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278A6D-E09B-47AB-9FFB-862E7ABE6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D34D7-5344-41C5-B72F-67ED4441068B}"/>
              </a:ext>
            </a:extLst>
          </p:cNvPr>
          <p:cNvSpPr>
            <a:spLocks noGrp="1"/>
          </p:cNvSpPr>
          <p:nvPr>
            <p:ph type="dt" sz="half" idx="10"/>
          </p:nvPr>
        </p:nvSpPr>
        <p:spPr/>
        <p:txBody>
          <a:bodyPr/>
          <a:lstStyle/>
          <a:p>
            <a:fld id="{42342256-CC5A-45B9-92A0-9D6B8A19EED9}" type="datetime1">
              <a:rPr lang="en-US" smtClean="0"/>
              <a:t>10/28/2023</a:t>
            </a:fld>
            <a:endParaRPr lang="en-US" dirty="0"/>
          </a:p>
        </p:txBody>
      </p:sp>
      <p:sp>
        <p:nvSpPr>
          <p:cNvPr id="6" name="Footer Placeholder 5">
            <a:extLst>
              <a:ext uri="{FF2B5EF4-FFF2-40B4-BE49-F238E27FC236}">
                <a16:creationId xmlns:a16="http://schemas.microsoft.com/office/drawing/2014/main" id="{A9562FBB-E28D-42CD-B4A7-3B544F599829}"/>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F9F02530-55EC-4D57-86FC-9568C6339108}"/>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91255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5663-8C2D-4085-8FDD-5662143F1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633EA-A9D8-4FB6-9D1E-BE8D4C5AF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7D1D2BF-B960-46AC-A48E-8EDB76C33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8497C9-9A5C-4A19-A27A-05687C51E911}"/>
              </a:ext>
            </a:extLst>
          </p:cNvPr>
          <p:cNvSpPr>
            <a:spLocks noGrp="1"/>
          </p:cNvSpPr>
          <p:nvPr>
            <p:ph type="dt" sz="half" idx="10"/>
          </p:nvPr>
        </p:nvSpPr>
        <p:spPr/>
        <p:txBody>
          <a:bodyPr/>
          <a:lstStyle/>
          <a:p>
            <a:fld id="{D32E7548-E7FF-4A3B-A7A3-D9E95B7D74AD}" type="datetime1">
              <a:rPr lang="en-US" smtClean="0"/>
              <a:t>10/28/2023</a:t>
            </a:fld>
            <a:endParaRPr lang="en-US" dirty="0"/>
          </a:p>
        </p:txBody>
      </p:sp>
      <p:sp>
        <p:nvSpPr>
          <p:cNvPr id="6" name="Footer Placeholder 5">
            <a:extLst>
              <a:ext uri="{FF2B5EF4-FFF2-40B4-BE49-F238E27FC236}">
                <a16:creationId xmlns:a16="http://schemas.microsoft.com/office/drawing/2014/main" id="{4B1EA8B0-580F-43D4-A831-0CF1BB5F552C}"/>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0062B626-2F17-4761-9682-00864F05B27A}"/>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285450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3D115-4A8E-4FE6-AB14-294B65AD7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7B10C1-4DEB-4AE4-9241-0AF840DC93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31172-7673-493E-817C-898A8A6874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4721D-97B2-4BA5-AD4A-B991F070F0F5}" type="datetime1">
              <a:rPr lang="en-US" smtClean="0"/>
              <a:t>10/28/2023</a:t>
            </a:fld>
            <a:endParaRPr lang="en-US" dirty="0"/>
          </a:p>
        </p:txBody>
      </p:sp>
      <p:sp>
        <p:nvSpPr>
          <p:cNvPr id="5" name="Footer Placeholder 4">
            <a:extLst>
              <a:ext uri="{FF2B5EF4-FFF2-40B4-BE49-F238E27FC236}">
                <a16:creationId xmlns:a16="http://schemas.microsoft.com/office/drawing/2014/main" id="{D7B01D31-E52A-4033-82E2-D7A71AADB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a:extLst>
              <a:ext uri="{FF2B5EF4-FFF2-40B4-BE49-F238E27FC236}">
                <a16:creationId xmlns:a16="http://schemas.microsoft.com/office/drawing/2014/main" id="{723FD705-72FC-46DA-A4EB-C81AD80D9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395CF-A685-4B99-81FF-2427CB05D3EF}" type="slidenum">
              <a:rPr lang="en-US" smtClean="0"/>
              <a:t>‹#›</a:t>
            </a:fld>
            <a:endParaRPr lang="en-US" dirty="0"/>
          </a:p>
        </p:txBody>
      </p:sp>
    </p:spTree>
    <p:extLst>
      <p:ext uri="{BB962C8B-B14F-4D97-AF65-F5344CB8AC3E}">
        <p14:creationId xmlns:p14="http://schemas.microsoft.com/office/powerpoint/2010/main" val="315494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8D60528-26D1-DB1F-EE6E-C358B8E3BC67}"/>
              </a:ext>
            </a:extLst>
          </p:cNvPr>
          <p:cNvPicPr>
            <a:picLocks noChangeAspect="1"/>
          </p:cNvPicPr>
          <p:nvPr/>
        </p:nvPicPr>
        <p:blipFill>
          <a:blip r:embed="rId3"/>
          <a:stretch>
            <a:fillRect/>
          </a:stretch>
        </p:blipFill>
        <p:spPr>
          <a:xfrm>
            <a:off x="643467" y="2597489"/>
            <a:ext cx="10905066" cy="1663022"/>
          </a:xfrm>
          <a:prstGeom prst="rect">
            <a:avLst/>
          </a:prstGeom>
        </p:spPr>
      </p:pic>
      <p:sp>
        <p:nvSpPr>
          <p:cNvPr id="6" name="Footer Placeholder 5">
            <a:extLst>
              <a:ext uri="{FF2B5EF4-FFF2-40B4-BE49-F238E27FC236}">
                <a16:creationId xmlns:a16="http://schemas.microsoft.com/office/drawing/2014/main" id="{F0967F4C-154C-44A0-9C42-61157902A03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119332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5E0079AC-58F1-73DA-4C42-BECC63A4D32C}"/>
              </a:ext>
            </a:extLst>
          </p:cNvPr>
          <p:cNvPicPr>
            <a:picLocks noGrp="1" noChangeAspect="1"/>
          </p:cNvPicPr>
          <p:nvPr>
            <p:ph idx="1"/>
          </p:nvPr>
        </p:nvPicPr>
        <p:blipFill>
          <a:blip r:embed="rId2"/>
          <a:stretch>
            <a:fillRect/>
          </a:stretch>
        </p:blipFill>
        <p:spPr>
          <a:xfrm>
            <a:off x="643467" y="2024973"/>
            <a:ext cx="10905066" cy="2808054"/>
          </a:xfrm>
          <a:prstGeom prst="rect">
            <a:avLst/>
          </a:prstGeom>
        </p:spPr>
      </p:pic>
      <p:sp>
        <p:nvSpPr>
          <p:cNvPr id="4" name="Footer Placeholder 3">
            <a:extLst>
              <a:ext uri="{FF2B5EF4-FFF2-40B4-BE49-F238E27FC236}">
                <a16:creationId xmlns:a16="http://schemas.microsoft.com/office/drawing/2014/main" id="{5A20B276-5C8B-787D-07B5-3BAC31045A2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50795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7D720A1B-0884-4966-E4E0-C905E1637A96}"/>
              </a:ext>
            </a:extLst>
          </p:cNvPr>
          <p:cNvPicPr>
            <a:picLocks noGrp="1" noChangeAspect="1"/>
          </p:cNvPicPr>
          <p:nvPr>
            <p:ph idx="1"/>
          </p:nvPr>
        </p:nvPicPr>
        <p:blipFill>
          <a:blip r:embed="rId2"/>
          <a:stretch>
            <a:fillRect/>
          </a:stretch>
        </p:blipFill>
        <p:spPr>
          <a:xfrm>
            <a:off x="790222" y="643467"/>
            <a:ext cx="10611555" cy="5571066"/>
          </a:xfrm>
          <a:prstGeom prst="rect">
            <a:avLst/>
          </a:prstGeom>
        </p:spPr>
      </p:pic>
      <p:sp>
        <p:nvSpPr>
          <p:cNvPr id="4" name="Footer Placeholder 3">
            <a:extLst>
              <a:ext uri="{FF2B5EF4-FFF2-40B4-BE49-F238E27FC236}">
                <a16:creationId xmlns:a16="http://schemas.microsoft.com/office/drawing/2014/main" id="{B1F2DE89-C58E-5139-B3F0-07417744333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501199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AE510394-2A76-4941-D905-EBACEDFE8B4C}"/>
              </a:ext>
            </a:extLst>
          </p:cNvPr>
          <p:cNvPicPr>
            <a:picLocks noGrp="1" noChangeAspect="1"/>
          </p:cNvPicPr>
          <p:nvPr>
            <p:ph idx="1"/>
          </p:nvPr>
        </p:nvPicPr>
        <p:blipFill>
          <a:blip r:embed="rId2"/>
          <a:stretch>
            <a:fillRect/>
          </a:stretch>
        </p:blipFill>
        <p:spPr>
          <a:xfrm>
            <a:off x="643467" y="1834134"/>
            <a:ext cx="10905066" cy="3189732"/>
          </a:xfrm>
          <a:prstGeom prst="rect">
            <a:avLst/>
          </a:prstGeom>
        </p:spPr>
      </p:pic>
      <p:sp>
        <p:nvSpPr>
          <p:cNvPr id="4" name="Footer Placeholder 3">
            <a:extLst>
              <a:ext uri="{FF2B5EF4-FFF2-40B4-BE49-F238E27FC236}">
                <a16:creationId xmlns:a16="http://schemas.microsoft.com/office/drawing/2014/main" id="{0FFC669D-1835-8AA6-6643-410E19FA707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50315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535FD9EC-CE6B-7745-7A7F-C0FD6B910779}"/>
              </a:ext>
            </a:extLst>
          </p:cNvPr>
          <p:cNvPicPr>
            <a:picLocks noGrp="1" noChangeAspect="1"/>
          </p:cNvPicPr>
          <p:nvPr>
            <p:ph idx="1"/>
          </p:nvPr>
        </p:nvPicPr>
        <p:blipFill>
          <a:blip r:embed="rId2"/>
          <a:stretch>
            <a:fillRect/>
          </a:stretch>
        </p:blipFill>
        <p:spPr>
          <a:xfrm>
            <a:off x="687198" y="643467"/>
            <a:ext cx="10817603" cy="5571066"/>
          </a:xfrm>
          <a:prstGeom prst="rect">
            <a:avLst/>
          </a:prstGeom>
        </p:spPr>
      </p:pic>
      <p:sp>
        <p:nvSpPr>
          <p:cNvPr id="4" name="Footer Placeholder 3">
            <a:extLst>
              <a:ext uri="{FF2B5EF4-FFF2-40B4-BE49-F238E27FC236}">
                <a16:creationId xmlns:a16="http://schemas.microsoft.com/office/drawing/2014/main" id="{EDF55C25-0572-DC6E-BF55-CCFA6269DB6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84247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3C30453-6D89-69F8-E8A6-0E37E1C0F2E2}"/>
              </a:ext>
            </a:extLst>
          </p:cNvPr>
          <p:cNvPicPr>
            <a:picLocks noChangeAspect="1"/>
          </p:cNvPicPr>
          <p:nvPr/>
        </p:nvPicPr>
        <p:blipFill>
          <a:blip r:embed="rId2"/>
          <a:stretch>
            <a:fillRect/>
          </a:stretch>
        </p:blipFill>
        <p:spPr>
          <a:xfrm>
            <a:off x="840277" y="643467"/>
            <a:ext cx="10511445" cy="5571066"/>
          </a:xfrm>
          <a:prstGeom prst="rect">
            <a:avLst/>
          </a:prstGeom>
        </p:spPr>
      </p:pic>
      <p:sp>
        <p:nvSpPr>
          <p:cNvPr id="6" name="Footer Placeholder 5">
            <a:extLst>
              <a:ext uri="{FF2B5EF4-FFF2-40B4-BE49-F238E27FC236}">
                <a16:creationId xmlns:a16="http://schemas.microsoft.com/office/drawing/2014/main" id="{968A1BD1-AC86-463F-97D0-B384C23BCD3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87335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F807D869-1D29-5A60-1616-3FB12574F9C1}"/>
              </a:ext>
            </a:extLst>
          </p:cNvPr>
          <p:cNvPicPr>
            <a:picLocks noGrp="1" noChangeAspect="1"/>
          </p:cNvPicPr>
          <p:nvPr>
            <p:ph idx="1"/>
          </p:nvPr>
        </p:nvPicPr>
        <p:blipFill>
          <a:blip r:embed="rId2"/>
          <a:stretch>
            <a:fillRect/>
          </a:stretch>
        </p:blipFill>
        <p:spPr>
          <a:xfrm>
            <a:off x="643467" y="1806872"/>
            <a:ext cx="10905066" cy="3244256"/>
          </a:xfrm>
          <a:prstGeom prst="rect">
            <a:avLst/>
          </a:prstGeom>
        </p:spPr>
      </p:pic>
      <p:sp>
        <p:nvSpPr>
          <p:cNvPr id="4" name="Footer Placeholder 3">
            <a:extLst>
              <a:ext uri="{FF2B5EF4-FFF2-40B4-BE49-F238E27FC236}">
                <a16:creationId xmlns:a16="http://schemas.microsoft.com/office/drawing/2014/main" id="{0A4ECE11-73A8-4B48-34FE-D93523BEFE4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42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9D9B2B9C-E12E-268D-6D19-62231EE8C0B8}"/>
              </a:ext>
            </a:extLst>
          </p:cNvPr>
          <p:cNvPicPr>
            <a:picLocks noGrp="1" noChangeAspect="1"/>
          </p:cNvPicPr>
          <p:nvPr>
            <p:ph idx="1"/>
          </p:nvPr>
        </p:nvPicPr>
        <p:blipFill>
          <a:blip r:embed="rId2"/>
          <a:stretch>
            <a:fillRect/>
          </a:stretch>
        </p:blipFill>
        <p:spPr>
          <a:xfrm>
            <a:off x="815370" y="643467"/>
            <a:ext cx="10561260" cy="5571066"/>
          </a:xfrm>
          <a:prstGeom prst="rect">
            <a:avLst/>
          </a:prstGeom>
        </p:spPr>
      </p:pic>
      <p:sp>
        <p:nvSpPr>
          <p:cNvPr id="4" name="Footer Placeholder 3">
            <a:extLst>
              <a:ext uri="{FF2B5EF4-FFF2-40B4-BE49-F238E27FC236}">
                <a16:creationId xmlns:a16="http://schemas.microsoft.com/office/drawing/2014/main" id="{1D504BE1-DA9F-17EE-7BB6-ADA2E6311B1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81424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C9FA0A24-0CD3-C529-32AB-35952984097E}"/>
              </a:ext>
            </a:extLst>
          </p:cNvPr>
          <p:cNvPicPr>
            <a:picLocks noGrp="1" noChangeAspect="1"/>
          </p:cNvPicPr>
          <p:nvPr>
            <p:ph idx="1"/>
          </p:nvPr>
        </p:nvPicPr>
        <p:blipFill>
          <a:blip r:embed="rId2"/>
          <a:stretch>
            <a:fillRect/>
          </a:stretch>
        </p:blipFill>
        <p:spPr>
          <a:xfrm>
            <a:off x="889397" y="643467"/>
            <a:ext cx="10413205" cy="5571066"/>
          </a:xfrm>
          <a:prstGeom prst="rect">
            <a:avLst/>
          </a:prstGeom>
        </p:spPr>
      </p:pic>
      <p:sp>
        <p:nvSpPr>
          <p:cNvPr id="4" name="Footer Placeholder 3">
            <a:extLst>
              <a:ext uri="{FF2B5EF4-FFF2-40B4-BE49-F238E27FC236}">
                <a16:creationId xmlns:a16="http://schemas.microsoft.com/office/drawing/2014/main" id="{6128488E-3DA2-AB09-906D-62A9D0D1D94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43359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black background with a black square&#10;&#10;Description automatically generated with medium confidence">
            <a:extLst>
              <a:ext uri="{FF2B5EF4-FFF2-40B4-BE49-F238E27FC236}">
                <a16:creationId xmlns:a16="http://schemas.microsoft.com/office/drawing/2014/main" id="{23090742-D9E8-0BDB-EA9E-AB49E67EA29A}"/>
              </a:ext>
            </a:extLst>
          </p:cNvPr>
          <p:cNvPicPr>
            <a:picLocks noGrp="1" noChangeAspect="1"/>
          </p:cNvPicPr>
          <p:nvPr>
            <p:ph idx="1"/>
          </p:nvPr>
        </p:nvPicPr>
        <p:blipFill>
          <a:blip r:embed="rId2"/>
          <a:stretch>
            <a:fillRect/>
          </a:stretch>
        </p:blipFill>
        <p:spPr>
          <a:xfrm>
            <a:off x="643467" y="1847766"/>
            <a:ext cx="10905066" cy="3162468"/>
          </a:xfrm>
          <a:prstGeom prst="rect">
            <a:avLst/>
          </a:prstGeom>
        </p:spPr>
      </p:pic>
      <p:sp>
        <p:nvSpPr>
          <p:cNvPr id="4" name="Footer Placeholder 3">
            <a:extLst>
              <a:ext uri="{FF2B5EF4-FFF2-40B4-BE49-F238E27FC236}">
                <a16:creationId xmlns:a16="http://schemas.microsoft.com/office/drawing/2014/main" id="{14088F3A-21EF-211D-4EA0-A454CFDF082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03486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40EC6AF-3EEB-C483-C0E2-2E42D0C20F10}"/>
              </a:ext>
            </a:extLst>
          </p:cNvPr>
          <p:cNvPicPr>
            <a:picLocks noGrp="1" noChangeAspect="1"/>
          </p:cNvPicPr>
          <p:nvPr>
            <p:ph idx="1"/>
          </p:nvPr>
        </p:nvPicPr>
        <p:blipFill>
          <a:blip r:embed="rId2"/>
          <a:stretch>
            <a:fillRect/>
          </a:stretch>
        </p:blipFill>
        <p:spPr>
          <a:xfrm>
            <a:off x="643467" y="729997"/>
            <a:ext cx="10905066" cy="5398006"/>
          </a:xfrm>
          <a:prstGeom prst="rect">
            <a:avLst/>
          </a:prstGeom>
        </p:spPr>
      </p:pic>
      <p:sp>
        <p:nvSpPr>
          <p:cNvPr id="4" name="Footer Placeholder 3">
            <a:extLst>
              <a:ext uri="{FF2B5EF4-FFF2-40B4-BE49-F238E27FC236}">
                <a16:creationId xmlns:a16="http://schemas.microsoft.com/office/drawing/2014/main" id="{44B43724-11B0-78C2-65F9-5C36AC8BA40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80223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C6F5D107-3241-F22C-3887-C00CC9D54D33}"/>
              </a:ext>
            </a:extLst>
          </p:cNvPr>
          <p:cNvPicPr>
            <a:picLocks noGrp="1" noChangeAspect="1"/>
          </p:cNvPicPr>
          <p:nvPr>
            <p:ph idx="1"/>
          </p:nvPr>
        </p:nvPicPr>
        <p:blipFill>
          <a:blip r:embed="rId2"/>
          <a:stretch>
            <a:fillRect/>
          </a:stretch>
        </p:blipFill>
        <p:spPr>
          <a:xfrm>
            <a:off x="790222" y="643467"/>
            <a:ext cx="10611555" cy="5571066"/>
          </a:xfrm>
          <a:prstGeom prst="rect">
            <a:avLst/>
          </a:prstGeom>
        </p:spPr>
      </p:pic>
      <p:sp>
        <p:nvSpPr>
          <p:cNvPr id="4" name="Footer Placeholder 3">
            <a:extLst>
              <a:ext uri="{FF2B5EF4-FFF2-40B4-BE49-F238E27FC236}">
                <a16:creationId xmlns:a16="http://schemas.microsoft.com/office/drawing/2014/main" id="{9EE5577A-BDEB-4F35-C733-11232F261A1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6368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10C9D50D-9238-1C10-E34C-ED87D715E59A}"/>
              </a:ext>
            </a:extLst>
          </p:cNvPr>
          <p:cNvPicPr>
            <a:picLocks noGrp="1" noChangeAspect="1"/>
          </p:cNvPicPr>
          <p:nvPr>
            <p:ph idx="1"/>
          </p:nvPr>
        </p:nvPicPr>
        <p:blipFill>
          <a:blip r:embed="rId2"/>
          <a:stretch>
            <a:fillRect/>
          </a:stretch>
        </p:blipFill>
        <p:spPr>
          <a:xfrm>
            <a:off x="864951" y="643467"/>
            <a:ext cx="10462097" cy="5571066"/>
          </a:xfrm>
          <a:prstGeom prst="rect">
            <a:avLst/>
          </a:prstGeom>
        </p:spPr>
      </p:pic>
      <p:sp>
        <p:nvSpPr>
          <p:cNvPr id="4" name="Footer Placeholder 3">
            <a:extLst>
              <a:ext uri="{FF2B5EF4-FFF2-40B4-BE49-F238E27FC236}">
                <a16:creationId xmlns:a16="http://schemas.microsoft.com/office/drawing/2014/main" id="{EA856ECC-3DE5-0EFD-6340-13BDB35A33E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698199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17</cp:revision>
  <dcterms:created xsi:type="dcterms:W3CDTF">2020-12-27T20:40:58Z</dcterms:created>
  <dcterms:modified xsi:type="dcterms:W3CDTF">2023-10-28T18:26:23Z</dcterms:modified>
</cp:coreProperties>
</file>