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  <p:sldId id="563" r:id="rId309"/>
    <p:sldId id="564" r:id="rId310"/>
    <p:sldId id="565" r:id="rId311"/>
    <p:sldId id="566" r:id="rId312"/>
    <p:sldId id="567" r:id="rId313"/>
    <p:sldId id="568" r:id="rId314"/>
    <p:sldId id="569" r:id="rId315"/>
    <p:sldId id="570" r:id="rId316"/>
    <p:sldId id="571" r:id="rId317"/>
    <p:sldId id="572" r:id="rId318"/>
    <p:sldId id="573" r:id="rId319"/>
    <p:sldId id="574" r:id="rId320"/>
    <p:sldId id="575" r:id="rId321"/>
    <p:sldId id="576" r:id="rId322"/>
    <p:sldId id="577" r:id="rId323"/>
    <p:sldId id="578" r:id="rId324"/>
    <p:sldId id="579" r:id="rId325"/>
    <p:sldId id="580" r:id="rId326"/>
    <p:sldId id="581" r:id="rId327"/>
    <p:sldId id="582" r:id="rId328"/>
    <p:sldId id="583" r:id="rId329"/>
    <p:sldId id="584" r:id="rId330"/>
    <p:sldId id="585" r:id="rId331"/>
    <p:sldId id="586" r:id="rId332"/>
    <p:sldId id="587" r:id="rId333"/>
    <p:sldId id="588" r:id="rId334"/>
    <p:sldId id="589" r:id="rId335"/>
    <p:sldId id="590" r:id="rId336"/>
    <p:sldId id="591" r:id="rId337"/>
    <p:sldId id="592" r:id="rId338"/>
    <p:sldId id="593" r:id="rId339"/>
    <p:sldId id="594" r:id="rId340"/>
    <p:sldId id="595" r:id="rId341"/>
    <p:sldId id="596" r:id="rId342"/>
    <p:sldId id="597" r:id="rId343"/>
    <p:sldId id="598" r:id="rId344"/>
    <p:sldId id="599" r:id="rId345"/>
    <p:sldId id="600" r:id="rId346"/>
    <p:sldId id="601" r:id="rId347"/>
    <p:sldId id="602" r:id="rId348"/>
    <p:sldId id="603" r:id="rId349"/>
    <p:sldId id="604" r:id="rId350"/>
    <p:sldId id="605" r:id="rId351"/>
    <p:sldId id="606" r:id="rId352"/>
    <p:sldId id="607" r:id="rId353"/>
    <p:sldId id="608" r:id="rId354"/>
    <p:sldId id="609" r:id="rId355"/>
    <p:sldId id="610" r:id="rId356"/>
    <p:sldId id="611" r:id="rId357"/>
    <p:sldId id="612" r:id="rId358"/>
    <p:sldId id="613" r:id="rId359"/>
    <p:sldId id="614" r:id="rId360"/>
    <p:sldId id="615" r:id="rId361"/>
    <p:sldId id="616" r:id="rId362"/>
    <p:sldId id="617" r:id="rId363"/>
    <p:sldId id="618" r:id="rId364"/>
    <p:sldId id="619" r:id="rId365"/>
    <p:sldId id="620" r:id="rId366"/>
    <p:sldId id="621" r:id="rId367"/>
    <p:sldId id="622" r:id="rId368"/>
    <p:sldId id="623" r:id="rId369"/>
    <p:sldId id="624" r:id="rId370"/>
    <p:sldId id="625" r:id="rId371"/>
    <p:sldId id="626" r:id="rId372"/>
    <p:sldId id="627" r:id="rId373"/>
    <p:sldId id="628" r:id="rId374"/>
    <p:sldId id="629" r:id="rId375"/>
    <p:sldId id="630" r:id="rId376"/>
    <p:sldId id="631" r:id="rId377"/>
    <p:sldId id="632" r:id="rId378"/>
    <p:sldId id="633" r:id="rId379"/>
    <p:sldId id="634" r:id="rId380"/>
    <p:sldId id="635" r:id="rId381"/>
    <p:sldId id="636" r:id="rId382"/>
    <p:sldId id="637" r:id="rId383"/>
    <p:sldId id="638" r:id="rId384"/>
    <p:sldId id="639" r:id="rId385"/>
    <p:sldId id="640" r:id="rId386"/>
    <p:sldId id="641" r:id="rId387"/>
    <p:sldId id="642" r:id="rId388"/>
    <p:sldId id="643" r:id="rId389"/>
    <p:sldId id="644" r:id="rId390"/>
    <p:sldId id="645" r:id="rId391"/>
    <p:sldId id="646" r:id="rId392"/>
    <p:sldId id="647" r:id="rId393"/>
    <p:sldId id="648" r:id="rId394"/>
    <p:sldId id="649" r:id="rId395"/>
    <p:sldId id="650" r:id="rId396"/>
    <p:sldId id="651" r:id="rId397"/>
    <p:sldId id="652" r:id="rId398"/>
    <p:sldId id="653" r:id="rId399"/>
    <p:sldId id="654" r:id="rId400"/>
    <p:sldId id="655" r:id="rId401"/>
    <p:sldId id="656" r:id="rId402"/>
    <p:sldId id="657" r:id="rId403"/>
    <p:sldId id="658" r:id="rId404"/>
    <p:sldId id="659" r:id="rId405"/>
    <p:sldId id="660" r:id="rId406"/>
    <p:sldId id="661" r:id="rId407"/>
    <p:sldId id="662" r:id="rId408"/>
    <p:sldId id="663" r:id="rId409"/>
    <p:sldId id="664" r:id="rId410"/>
    <p:sldId id="665" r:id="rId411"/>
    <p:sldId id="666" r:id="rId412"/>
    <p:sldId id="667" r:id="rId413"/>
    <p:sldId id="668" r:id="rId414"/>
    <p:sldId id="669" r:id="rId415"/>
    <p:sldId id="670" r:id="rId416"/>
    <p:sldId id="671" r:id="rId417"/>
    <p:sldId id="672" r:id="rId418"/>
    <p:sldId id="673" r:id="rId419"/>
    <p:sldId id="674" r:id="rId420"/>
    <p:sldId id="675" r:id="rId421"/>
    <p:sldId id="676" r:id="rId422"/>
    <p:sldId id="677" r:id="rId423"/>
    <p:sldId id="678" r:id="rId424"/>
    <p:sldId id="679" r:id="rId425"/>
    <p:sldId id="680" r:id="rId426"/>
    <p:sldId id="681" r:id="rId427"/>
    <p:sldId id="682" r:id="rId428"/>
    <p:sldId id="683" r:id="rId429"/>
    <p:sldId id="684" r:id="rId430"/>
    <p:sldId id="685" r:id="rId431"/>
    <p:sldId id="686" r:id="rId432"/>
    <p:sldId id="687" r:id="rId433"/>
    <p:sldId id="688" r:id="rId434"/>
    <p:sldId id="689" r:id="rId435"/>
    <p:sldId id="690" r:id="rId436"/>
    <p:sldId id="691" r:id="rId437"/>
    <p:sldId id="692" r:id="rId438"/>
    <p:sldId id="693" r:id="rId439"/>
    <p:sldId id="694" r:id="rId440"/>
    <p:sldId id="695" r:id="rId441"/>
    <p:sldId id="696" r:id="rId442"/>
    <p:sldId id="697" r:id="rId443"/>
    <p:sldId id="698" r:id="rId444"/>
    <p:sldId id="699" r:id="rId445"/>
    <p:sldId id="700" r:id="rId446"/>
    <p:sldId id="701" r:id="rId447"/>
    <p:sldId id="702" r:id="rId448"/>
    <p:sldId id="703" r:id="rId449"/>
    <p:sldId id="704" r:id="rId450"/>
    <p:sldId id="705" r:id="rId451"/>
    <p:sldId id="706" r:id="rId452"/>
    <p:sldId id="707" r:id="rId453"/>
    <p:sldId id="708" r:id="rId454"/>
    <p:sldId id="709" r:id="rId455"/>
    <p:sldId id="710" r:id="rId456"/>
    <p:sldId id="711" r:id="rId457"/>
    <p:sldId id="712" r:id="rId458"/>
    <p:sldId id="713" r:id="rId459"/>
    <p:sldId id="714" r:id="rId460"/>
    <p:sldId id="715" r:id="rId461"/>
    <p:sldId id="716" r:id="rId46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tableStyles" Target="tableStyle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presProps" Target="pres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viewProps" Target="viewProps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theme" Target="theme/theme1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3080-4403-4921-A05E-8CA14398E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BCC48-432B-4EC7-9420-4517B7B48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57735-BD1C-4F0F-9333-2EE3908B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EFD1B-8E65-4664-91E2-C19F3E71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AE4DB-8D55-47ED-A391-39D83C2F7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89153-94AE-4BEC-85F0-236240001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31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6036-1EB9-4AC8-AFF5-865F450D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8DD1A-A6C6-4BD0-A24E-54A9EEC07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8380F-D90E-47B3-9541-8DB434D7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1A662-C77C-40B0-A668-D0B0C9D6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9B01-7E74-43D6-96A9-4ED10531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9D326-6147-44AF-847A-06ED27070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5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86DE1-021A-4B49-819D-562DA1CCD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9EB43-6137-4BF7-A110-86D345FEC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58E9F-7D65-4460-A029-3BBA95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C011B-FDFF-41A4-A471-EA79AE71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42762-0052-4EDB-87EC-5AF6DD0D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3DFCF-A3F6-4471-83EE-9635F2F65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8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D39A-182F-4EC1-9557-183628B4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F358-EB11-4BB7-93C9-EAF413FB2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A2AC-639B-42B7-8BEC-2D69C20A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6ACC2-3F6C-4240-A04F-EDC08868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7C9F0-DE23-4F03-B758-6FB8FC5C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88FA8-A1CF-4F3E-9D7C-9E9237BC0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10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06E7-58ED-43C7-800B-02676E46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2BF8B-2ED4-4324-9F25-28DC74AC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E430-C270-4DFC-9886-D5BC6371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E9DA2-B158-4954-B362-473EBF1E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96477-AFCD-43C9-80DA-05ADB0FF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82C09-53F4-4B63-B8CF-1D6B16247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36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D55A-EC55-400F-A955-6FEF637C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B895-12C5-42A5-AC2F-CBF8E1616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94FB6-60BD-46CD-BF62-1A6109A8B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7FD10-A62A-46B7-8DCF-99546892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B2164-8594-406C-819B-62305423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09AE2-C37B-4879-9EC9-FE68B879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B6C06-890A-4A11-9C07-F94142A1E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07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10E0-8F67-430D-961E-8C1278A1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7561A-2F95-46EE-8C3E-55AA81CF5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A38D9-39EA-4D53-8C57-545155AE2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4C69B9-6F05-43CE-B8F5-4175ECDE8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7258C-C0AA-4A33-A3AE-D78ADDD68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0A21D-E4E7-40F9-B572-83F8DF5F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DC3E3-EC9C-432E-8ACC-088B4968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6D01D-D3A4-4C22-ACE6-D80F674D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015E-47E6-40BF-8550-E682FA50F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3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EBB0-A806-4279-B0B6-4C598DB8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9BBCC-1B51-414C-AD6C-547D2675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49F4A-B923-4413-AB82-02EC8910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190AF-F237-440E-8012-F9B3E6A5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C3BF5-8446-4E5A-908E-CDD49FA3D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7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3C1CA-AD92-47AE-A418-2471AB28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1C2EC-1E2E-461B-BE1A-85FDFEFB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C0D5-1548-4D8F-A2FF-AA5A5A03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E521D-E6F7-4C0C-8784-9F6DD4F2A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EF82-D284-4A2B-A5F8-70B4DF4C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4D725-1AB8-4EDA-92C6-6D3B49A4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01D57-EE89-47A4-A9C3-4E74DF271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4593D-3F4F-46FD-9CBF-1755B8F6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3C560-94B6-4B1B-B8EE-23F60FF6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98075-8F6E-4AB2-9513-150F674D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7AEE0-54DB-48D4-84E9-B8FE6C017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44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97A8-21CE-4C60-9D0A-B2D88DA6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EF0AC-EA88-4CA3-8AA5-6A9E74296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A5853-D1AB-425D-882B-CFE784B65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0884C-21EA-4781-9EA5-D15D29C8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96046-5BC9-47DE-A625-E33A14E0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F750F-00E7-40AD-9ADF-49DACF95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F2A6-50D9-4574-B6F4-0E8587A01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45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240579-2391-4445-9560-93BD30761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30826B-90CC-4E91-BA17-1B954D38B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951E18-1E87-4281-A6AC-AF4414E034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75D020-D477-40DF-AE45-F1BEF2DA1B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A57F25-4C73-4C0E-AD5A-368D205C3E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74C480-AA6A-4862-9E84-4E485591C1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50000">
              <a:srgbClr val="003399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hidden="1">
            <a:extLst>
              <a:ext uri="{FF2B5EF4-FFF2-40B4-BE49-F238E27FC236}">
                <a16:creationId xmlns:a16="http://schemas.microsoft.com/office/drawing/2014/main" id="{AEC842AB-F16B-4816-97A3-77E0C763C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It's Still the Cross</a:t>
            </a:r>
          </a:p>
        </p:txBody>
      </p:sp>
      <p:sp>
        <p:nvSpPr>
          <p:cNvPr id="2051" name="WordArt 3">
            <a:extLst>
              <a:ext uri="{FF2B5EF4-FFF2-40B4-BE49-F238E27FC236}">
                <a16:creationId xmlns:a16="http://schemas.microsoft.com/office/drawing/2014/main" id="{33AEB339-D2F2-4E5F-8F18-D8FAB3AAD4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476500"/>
            <a:ext cx="3962400" cy="793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solidFill>
                  <a:srgbClr val="FFFFFF"/>
                </a:solidFill>
                <a:latin typeface="Gill Sans MT Condensed" panose="020B0506020104020203" pitchFamily="34" charset="0"/>
              </a:rPr>
              <a:t>It's Still the Cross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55FC9B4A-BE3C-4180-ABB2-D09322910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4457700"/>
            <a:ext cx="9207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  <a:latin typeface="Gill Sans MT Condensed" panose="020B0506020104020203" pitchFamily="34" charset="0"/>
              </a:rPr>
              <a:t>TEXT: Andy Gleiser</a:t>
            </a:r>
          </a:p>
          <a:p>
            <a:pPr algn="r"/>
            <a:r>
              <a:rPr lang="en-US" altLang="en-US">
                <a:solidFill>
                  <a:srgbClr val="FFFFFF"/>
                </a:solidFill>
                <a:latin typeface="Gill Sans MT Condensed" panose="020B0506020104020203" pitchFamily="34" charset="0"/>
              </a:rPr>
              <a:t>MUSIC: Reba Snyder</a:t>
            </a:r>
          </a:p>
          <a:p>
            <a:pPr algn="r"/>
            <a:r>
              <a:rPr lang="en-US" altLang="en-US">
                <a:solidFill>
                  <a:srgbClr val="FFFFFF"/>
                </a:solidFill>
                <a:latin typeface="Gill Sans MT Condensed" panose="020B0506020104020203" pitchFamily="34" charset="0"/>
              </a:rPr>
              <a:t>©2014 Andy Gleiser and Reba Snyder</a:t>
            </a:r>
          </a:p>
          <a:p>
            <a:pPr algn="r"/>
            <a:r>
              <a:rPr lang="en-US" altLang="en-US">
                <a:solidFill>
                  <a:srgbClr val="FFFFFF"/>
                </a:solidFill>
                <a:latin typeface="Gill Sans MT Condensed" panose="020B0506020104020203" pitchFamily="34" charset="0"/>
              </a:rPr>
              <a:t>International copyright secured. All rights reserved. Used by permission. License No. 0000000000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726A59D5-EB52-489C-9601-864543162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V2L7 V2L8</a:t>
            </a:r>
          </a:p>
        </p:txBody>
      </p:sp>
      <p:pic>
        <p:nvPicPr>
          <p:cNvPr id="11267" name="Picture 3" descr="V2L7">
            <a:extLst>
              <a:ext uri="{FF2B5EF4-FFF2-40B4-BE49-F238E27FC236}">
                <a16:creationId xmlns:a16="http://schemas.microsoft.com/office/drawing/2014/main" id="{04B25959-1F8A-4070-8936-4CBCA873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V2L8">
            <a:extLst>
              <a:ext uri="{FF2B5EF4-FFF2-40B4-BE49-F238E27FC236}">
                <a16:creationId xmlns:a16="http://schemas.microsoft.com/office/drawing/2014/main" id="{2E65CB34-8398-4E30-A977-630DFE16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 hidden="1">
            <a:extLst>
              <a:ext uri="{FF2B5EF4-FFF2-40B4-BE49-F238E27FC236}">
                <a16:creationId xmlns:a16="http://schemas.microsoft.com/office/drawing/2014/main" id="{DA159E07-2891-4E1E-83D8-C2BEB35FB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V4L7 V4L8</a:t>
            </a:r>
          </a:p>
        </p:txBody>
      </p:sp>
      <p:pic>
        <p:nvPicPr>
          <p:cNvPr id="103427" name="Picture 3" descr="V4L7">
            <a:extLst>
              <a:ext uri="{FF2B5EF4-FFF2-40B4-BE49-F238E27FC236}">
                <a16:creationId xmlns:a16="http://schemas.microsoft.com/office/drawing/2014/main" id="{BDAF1970-6D61-4086-A78E-0C504272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 descr="V4L8">
            <a:extLst>
              <a:ext uri="{FF2B5EF4-FFF2-40B4-BE49-F238E27FC236}">
                <a16:creationId xmlns:a16="http://schemas.microsoft.com/office/drawing/2014/main" id="{6CF500C7-2611-4FAE-99B3-5BF5DED3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 hidden="1">
            <a:extLst>
              <a:ext uri="{FF2B5EF4-FFF2-40B4-BE49-F238E27FC236}">
                <a16:creationId xmlns:a16="http://schemas.microsoft.com/office/drawing/2014/main" id="{64328E48-9E46-4C10-A289-CC08B5E41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V4L9</a:t>
            </a:r>
          </a:p>
        </p:txBody>
      </p:sp>
      <p:pic>
        <p:nvPicPr>
          <p:cNvPr id="104451" name="Picture 3" descr="V4L9">
            <a:extLst>
              <a:ext uri="{FF2B5EF4-FFF2-40B4-BE49-F238E27FC236}">
                <a16:creationId xmlns:a16="http://schemas.microsoft.com/office/drawing/2014/main" id="{22AC324F-787F-4C00-B023-6630C076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 hidden="1">
            <a:extLst>
              <a:ext uri="{FF2B5EF4-FFF2-40B4-BE49-F238E27FC236}">
                <a16:creationId xmlns:a16="http://schemas.microsoft.com/office/drawing/2014/main" id="{742E96F0-EA82-4045-B7A7-A0EA458AC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V1L1 V1L2</a:t>
            </a:r>
          </a:p>
        </p:txBody>
      </p:sp>
      <p:pic>
        <p:nvPicPr>
          <p:cNvPr id="105475" name="Picture 3" descr="V1L1">
            <a:extLst>
              <a:ext uri="{FF2B5EF4-FFF2-40B4-BE49-F238E27FC236}">
                <a16:creationId xmlns:a16="http://schemas.microsoft.com/office/drawing/2014/main" id="{4A030338-47F8-4353-A337-280B6097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4" descr="V1L2">
            <a:extLst>
              <a:ext uri="{FF2B5EF4-FFF2-40B4-BE49-F238E27FC236}">
                <a16:creationId xmlns:a16="http://schemas.microsoft.com/office/drawing/2014/main" id="{0B1E9B05-D1C5-40B2-A7E8-13F8E0BD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 hidden="1">
            <a:extLst>
              <a:ext uri="{FF2B5EF4-FFF2-40B4-BE49-F238E27FC236}">
                <a16:creationId xmlns:a16="http://schemas.microsoft.com/office/drawing/2014/main" id="{90C8D56C-00D1-4E0C-A345-E64AE0525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V1L2 V1L3</a:t>
            </a:r>
          </a:p>
        </p:txBody>
      </p:sp>
      <p:pic>
        <p:nvPicPr>
          <p:cNvPr id="106499" name="Picture 3" descr="V1L2">
            <a:extLst>
              <a:ext uri="{FF2B5EF4-FFF2-40B4-BE49-F238E27FC236}">
                <a16:creationId xmlns:a16="http://schemas.microsoft.com/office/drawing/2014/main" id="{89092775-85F1-4F0F-AF25-A8B604C9E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0" name="Picture 4" descr="V1L3">
            <a:extLst>
              <a:ext uri="{FF2B5EF4-FFF2-40B4-BE49-F238E27FC236}">
                <a16:creationId xmlns:a16="http://schemas.microsoft.com/office/drawing/2014/main" id="{80453E2F-5DE8-41AF-A781-3AD3EC83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 hidden="1">
            <a:extLst>
              <a:ext uri="{FF2B5EF4-FFF2-40B4-BE49-F238E27FC236}">
                <a16:creationId xmlns:a16="http://schemas.microsoft.com/office/drawing/2014/main" id="{E036D74C-7D24-4AE3-AD9A-ED51720F0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V1L3 V1L4</a:t>
            </a:r>
          </a:p>
        </p:txBody>
      </p:sp>
      <p:pic>
        <p:nvPicPr>
          <p:cNvPr id="107523" name="Picture 3" descr="V1L3">
            <a:extLst>
              <a:ext uri="{FF2B5EF4-FFF2-40B4-BE49-F238E27FC236}">
                <a16:creationId xmlns:a16="http://schemas.microsoft.com/office/drawing/2014/main" id="{8F54BD04-2CB7-4E26-8C24-DA44F524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4" name="Picture 4" descr="V1L4">
            <a:extLst>
              <a:ext uri="{FF2B5EF4-FFF2-40B4-BE49-F238E27FC236}">
                <a16:creationId xmlns:a16="http://schemas.microsoft.com/office/drawing/2014/main" id="{72D96F8B-4E4F-4707-B430-9D58327B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 hidden="1">
            <a:extLst>
              <a:ext uri="{FF2B5EF4-FFF2-40B4-BE49-F238E27FC236}">
                <a16:creationId xmlns:a16="http://schemas.microsoft.com/office/drawing/2014/main" id="{548B22D8-21AC-40A2-BFAE-89C8F9FBD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V1L4 V1L5</a:t>
            </a:r>
          </a:p>
        </p:txBody>
      </p:sp>
      <p:pic>
        <p:nvPicPr>
          <p:cNvPr id="108547" name="Picture 3" descr="V1L4">
            <a:extLst>
              <a:ext uri="{FF2B5EF4-FFF2-40B4-BE49-F238E27FC236}">
                <a16:creationId xmlns:a16="http://schemas.microsoft.com/office/drawing/2014/main" id="{00350CBC-6E38-4BC4-BD76-79DB7CF8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8" name="Picture 4" descr="V1L5">
            <a:extLst>
              <a:ext uri="{FF2B5EF4-FFF2-40B4-BE49-F238E27FC236}">
                <a16:creationId xmlns:a16="http://schemas.microsoft.com/office/drawing/2014/main" id="{48691CC2-AECF-4D03-9DF8-6AD9FA71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 hidden="1">
            <a:extLst>
              <a:ext uri="{FF2B5EF4-FFF2-40B4-BE49-F238E27FC236}">
                <a16:creationId xmlns:a16="http://schemas.microsoft.com/office/drawing/2014/main" id="{81033016-A808-4CD6-8FC2-77D9616D3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V1L5 V1L6</a:t>
            </a:r>
          </a:p>
        </p:txBody>
      </p:sp>
      <p:pic>
        <p:nvPicPr>
          <p:cNvPr id="109571" name="Picture 3" descr="V1L5">
            <a:extLst>
              <a:ext uri="{FF2B5EF4-FFF2-40B4-BE49-F238E27FC236}">
                <a16:creationId xmlns:a16="http://schemas.microsoft.com/office/drawing/2014/main" id="{C5D67D3D-4C85-4BFB-BDFC-71ABE6D1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2" name="Picture 4" descr="V1L6">
            <a:extLst>
              <a:ext uri="{FF2B5EF4-FFF2-40B4-BE49-F238E27FC236}">
                <a16:creationId xmlns:a16="http://schemas.microsoft.com/office/drawing/2014/main" id="{B9454794-24F1-4CD9-BD1E-BE0C2533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 hidden="1">
            <a:extLst>
              <a:ext uri="{FF2B5EF4-FFF2-40B4-BE49-F238E27FC236}">
                <a16:creationId xmlns:a16="http://schemas.microsoft.com/office/drawing/2014/main" id="{664F3749-9CAA-4D16-BF6A-62D2D69D3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V1L6 V1L7</a:t>
            </a:r>
          </a:p>
        </p:txBody>
      </p:sp>
      <p:pic>
        <p:nvPicPr>
          <p:cNvPr id="110595" name="Picture 3" descr="V1L6">
            <a:extLst>
              <a:ext uri="{FF2B5EF4-FFF2-40B4-BE49-F238E27FC236}">
                <a16:creationId xmlns:a16="http://schemas.microsoft.com/office/drawing/2014/main" id="{F6480ED7-67EA-4570-AD8C-0EDE9228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6" name="Picture 4" descr="V1L7">
            <a:extLst>
              <a:ext uri="{FF2B5EF4-FFF2-40B4-BE49-F238E27FC236}">
                <a16:creationId xmlns:a16="http://schemas.microsoft.com/office/drawing/2014/main" id="{74FB186E-684C-4FFA-8C3B-3AFE3EDC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 hidden="1">
            <a:extLst>
              <a:ext uri="{FF2B5EF4-FFF2-40B4-BE49-F238E27FC236}">
                <a16:creationId xmlns:a16="http://schemas.microsoft.com/office/drawing/2014/main" id="{9BA9F155-FB17-4AF9-9891-3C4855D41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V1L7 V1L8</a:t>
            </a:r>
          </a:p>
        </p:txBody>
      </p:sp>
      <p:pic>
        <p:nvPicPr>
          <p:cNvPr id="111619" name="Picture 3" descr="V1L7">
            <a:extLst>
              <a:ext uri="{FF2B5EF4-FFF2-40B4-BE49-F238E27FC236}">
                <a16:creationId xmlns:a16="http://schemas.microsoft.com/office/drawing/2014/main" id="{BF593B82-D49C-4C65-A798-2AD8AAAD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 descr="V1L8">
            <a:extLst>
              <a:ext uri="{FF2B5EF4-FFF2-40B4-BE49-F238E27FC236}">
                <a16:creationId xmlns:a16="http://schemas.microsoft.com/office/drawing/2014/main" id="{ED53A829-90CC-439E-B74E-391BCC8B9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 hidden="1">
            <a:extLst>
              <a:ext uri="{FF2B5EF4-FFF2-40B4-BE49-F238E27FC236}">
                <a16:creationId xmlns:a16="http://schemas.microsoft.com/office/drawing/2014/main" id="{0ADF5420-8126-42CF-9E3C-A4DE2CF27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V1L8 V1L9</a:t>
            </a:r>
          </a:p>
        </p:txBody>
      </p:sp>
      <p:pic>
        <p:nvPicPr>
          <p:cNvPr id="112643" name="Picture 3" descr="V1L8">
            <a:extLst>
              <a:ext uri="{FF2B5EF4-FFF2-40B4-BE49-F238E27FC236}">
                <a16:creationId xmlns:a16="http://schemas.microsoft.com/office/drawing/2014/main" id="{04401A8B-5E6A-4254-90D0-277377A0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4" name="Picture 4" descr="V1L9">
            <a:extLst>
              <a:ext uri="{FF2B5EF4-FFF2-40B4-BE49-F238E27FC236}">
                <a16:creationId xmlns:a16="http://schemas.microsoft.com/office/drawing/2014/main" id="{E1B33AE2-2FDA-48DE-9D35-09A7C7A3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>
            <a:extLst>
              <a:ext uri="{FF2B5EF4-FFF2-40B4-BE49-F238E27FC236}">
                <a16:creationId xmlns:a16="http://schemas.microsoft.com/office/drawing/2014/main" id="{8330018B-EDE6-4F92-AE1A-6706E95E9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V2L9 V3L1</a:t>
            </a:r>
          </a:p>
        </p:txBody>
      </p:sp>
      <p:pic>
        <p:nvPicPr>
          <p:cNvPr id="12291" name="Picture 3" descr="V2L9">
            <a:extLst>
              <a:ext uri="{FF2B5EF4-FFF2-40B4-BE49-F238E27FC236}">
                <a16:creationId xmlns:a16="http://schemas.microsoft.com/office/drawing/2014/main" id="{D3E1803E-123B-4515-8FEC-95DF7DBD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 hidden="1">
            <a:extLst>
              <a:ext uri="{FF2B5EF4-FFF2-40B4-BE49-F238E27FC236}">
                <a16:creationId xmlns:a16="http://schemas.microsoft.com/office/drawing/2014/main" id="{B2FF7411-A49B-420B-8DC3-7D8FA1183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V1L9 V2L1</a:t>
            </a:r>
          </a:p>
        </p:txBody>
      </p:sp>
      <p:pic>
        <p:nvPicPr>
          <p:cNvPr id="113667" name="Picture 3" descr="V1L9">
            <a:extLst>
              <a:ext uri="{FF2B5EF4-FFF2-40B4-BE49-F238E27FC236}">
                <a16:creationId xmlns:a16="http://schemas.microsoft.com/office/drawing/2014/main" id="{262D71E8-21D9-4E98-87C0-56927507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 descr="V2L1">
            <a:extLst>
              <a:ext uri="{FF2B5EF4-FFF2-40B4-BE49-F238E27FC236}">
                <a16:creationId xmlns:a16="http://schemas.microsoft.com/office/drawing/2014/main" id="{2CE0179F-D5E2-4B27-8995-D526E442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hidden="1">
            <a:extLst>
              <a:ext uri="{FF2B5EF4-FFF2-40B4-BE49-F238E27FC236}">
                <a16:creationId xmlns:a16="http://schemas.microsoft.com/office/drawing/2014/main" id="{F576C489-9310-4980-949A-29662B558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V2L1 V2L2</a:t>
            </a:r>
          </a:p>
        </p:txBody>
      </p:sp>
      <p:pic>
        <p:nvPicPr>
          <p:cNvPr id="114691" name="Picture 3" descr="V2L1">
            <a:extLst>
              <a:ext uri="{FF2B5EF4-FFF2-40B4-BE49-F238E27FC236}">
                <a16:creationId xmlns:a16="http://schemas.microsoft.com/office/drawing/2014/main" id="{7C28D4C3-D7FD-421D-9BD6-C86A12CFA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 descr="V2L2">
            <a:extLst>
              <a:ext uri="{FF2B5EF4-FFF2-40B4-BE49-F238E27FC236}">
                <a16:creationId xmlns:a16="http://schemas.microsoft.com/office/drawing/2014/main" id="{7A40991A-F126-4B40-A291-9CBD92EE0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 hidden="1">
            <a:extLst>
              <a:ext uri="{FF2B5EF4-FFF2-40B4-BE49-F238E27FC236}">
                <a16:creationId xmlns:a16="http://schemas.microsoft.com/office/drawing/2014/main" id="{CAB662E1-7020-4136-AB30-412FF9DB4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V2L2 V2L3</a:t>
            </a:r>
          </a:p>
        </p:txBody>
      </p:sp>
      <p:pic>
        <p:nvPicPr>
          <p:cNvPr id="115715" name="Picture 3" descr="V2L2">
            <a:extLst>
              <a:ext uri="{FF2B5EF4-FFF2-40B4-BE49-F238E27FC236}">
                <a16:creationId xmlns:a16="http://schemas.microsoft.com/office/drawing/2014/main" id="{4C11BF62-815B-4B9A-A5BC-AACFFB9E0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6" name="Picture 4" descr="V2L3">
            <a:extLst>
              <a:ext uri="{FF2B5EF4-FFF2-40B4-BE49-F238E27FC236}">
                <a16:creationId xmlns:a16="http://schemas.microsoft.com/office/drawing/2014/main" id="{6CE303AB-1146-4BFD-85AC-6FD8C1A0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 hidden="1">
            <a:extLst>
              <a:ext uri="{FF2B5EF4-FFF2-40B4-BE49-F238E27FC236}">
                <a16:creationId xmlns:a16="http://schemas.microsoft.com/office/drawing/2014/main" id="{CFE57E24-1247-4AEE-9155-2C30222EE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V2L3 V2L4</a:t>
            </a:r>
          </a:p>
        </p:txBody>
      </p:sp>
      <p:pic>
        <p:nvPicPr>
          <p:cNvPr id="116739" name="Picture 3" descr="V2L3">
            <a:extLst>
              <a:ext uri="{FF2B5EF4-FFF2-40B4-BE49-F238E27FC236}">
                <a16:creationId xmlns:a16="http://schemas.microsoft.com/office/drawing/2014/main" id="{C7694D80-E583-4560-B55E-D8FA2F59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0" name="Picture 4" descr="V2L4">
            <a:extLst>
              <a:ext uri="{FF2B5EF4-FFF2-40B4-BE49-F238E27FC236}">
                <a16:creationId xmlns:a16="http://schemas.microsoft.com/office/drawing/2014/main" id="{56920A0B-95C3-432C-99C0-1155C162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 hidden="1">
            <a:extLst>
              <a:ext uri="{FF2B5EF4-FFF2-40B4-BE49-F238E27FC236}">
                <a16:creationId xmlns:a16="http://schemas.microsoft.com/office/drawing/2014/main" id="{8AA41833-B630-4994-A7BB-57CC24736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V2L4 V2L5</a:t>
            </a:r>
          </a:p>
        </p:txBody>
      </p:sp>
      <p:pic>
        <p:nvPicPr>
          <p:cNvPr id="117763" name="Picture 3" descr="V2L4">
            <a:extLst>
              <a:ext uri="{FF2B5EF4-FFF2-40B4-BE49-F238E27FC236}">
                <a16:creationId xmlns:a16="http://schemas.microsoft.com/office/drawing/2014/main" id="{921B1CC2-2356-4A26-B25D-5C0781ED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4" name="Picture 4" descr="V2L5">
            <a:extLst>
              <a:ext uri="{FF2B5EF4-FFF2-40B4-BE49-F238E27FC236}">
                <a16:creationId xmlns:a16="http://schemas.microsoft.com/office/drawing/2014/main" id="{170ED77D-643F-430E-845C-8C1FCA8E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 hidden="1">
            <a:extLst>
              <a:ext uri="{FF2B5EF4-FFF2-40B4-BE49-F238E27FC236}">
                <a16:creationId xmlns:a16="http://schemas.microsoft.com/office/drawing/2014/main" id="{1FB269ED-C6C5-4D02-A8C4-0BBA1A901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V2L5 V2L6</a:t>
            </a:r>
          </a:p>
        </p:txBody>
      </p:sp>
      <p:pic>
        <p:nvPicPr>
          <p:cNvPr id="118787" name="Picture 3" descr="V2L5">
            <a:extLst>
              <a:ext uri="{FF2B5EF4-FFF2-40B4-BE49-F238E27FC236}">
                <a16:creationId xmlns:a16="http://schemas.microsoft.com/office/drawing/2014/main" id="{2B84ACD4-73D9-4D50-8EA8-C8E61CC8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8" name="Picture 4" descr="V2L6">
            <a:extLst>
              <a:ext uri="{FF2B5EF4-FFF2-40B4-BE49-F238E27FC236}">
                <a16:creationId xmlns:a16="http://schemas.microsoft.com/office/drawing/2014/main" id="{42389877-65C2-41D2-B345-4704959D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 hidden="1">
            <a:extLst>
              <a:ext uri="{FF2B5EF4-FFF2-40B4-BE49-F238E27FC236}">
                <a16:creationId xmlns:a16="http://schemas.microsoft.com/office/drawing/2014/main" id="{BFA34146-02B4-4256-B4E9-2A818DCA8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V2L6 V2L7</a:t>
            </a:r>
          </a:p>
        </p:txBody>
      </p:sp>
      <p:pic>
        <p:nvPicPr>
          <p:cNvPr id="119811" name="Picture 3" descr="V2L6">
            <a:extLst>
              <a:ext uri="{FF2B5EF4-FFF2-40B4-BE49-F238E27FC236}">
                <a16:creationId xmlns:a16="http://schemas.microsoft.com/office/drawing/2014/main" id="{2F07E8A6-09ED-4DD1-9B62-9FB61F89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4" descr="V2L7">
            <a:extLst>
              <a:ext uri="{FF2B5EF4-FFF2-40B4-BE49-F238E27FC236}">
                <a16:creationId xmlns:a16="http://schemas.microsoft.com/office/drawing/2014/main" id="{6C485A00-71DF-4890-AD04-E38A2958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 hidden="1">
            <a:extLst>
              <a:ext uri="{FF2B5EF4-FFF2-40B4-BE49-F238E27FC236}">
                <a16:creationId xmlns:a16="http://schemas.microsoft.com/office/drawing/2014/main" id="{8C5CEAE8-7103-4BD6-BE22-96CD5E549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V2L7 V2L8</a:t>
            </a:r>
          </a:p>
        </p:txBody>
      </p:sp>
      <p:pic>
        <p:nvPicPr>
          <p:cNvPr id="120835" name="Picture 3" descr="V2L7">
            <a:extLst>
              <a:ext uri="{FF2B5EF4-FFF2-40B4-BE49-F238E27FC236}">
                <a16:creationId xmlns:a16="http://schemas.microsoft.com/office/drawing/2014/main" id="{60BE6196-D6C4-4DC7-84D7-66453932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 descr="V2L8">
            <a:extLst>
              <a:ext uri="{FF2B5EF4-FFF2-40B4-BE49-F238E27FC236}">
                <a16:creationId xmlns:a16="http://schemas.microsoft.com/office/drawing/2014/main" id="{1E0A4342-71FC-4D5F-87D1-E7B2A2CB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 hidden="1">
            <a:extLst>
              <a:ext uri="{FF2B5EF4-FFF2-40B4-BE49-F238E27FC236}">
                <a16:creationId xmlns:a16="http://schemas.microsoft.com/office/drawing/2014/main" id="{3D62DC39-F048-48DC-B7B1-5D04D129A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V2L8 V2L9</a:t>
            </a:r>
          </a:p>
        </p:txBody>
      </p:sp>
      <p:pic>
        <p:nvPicPr>
          <p:cNvPr id="121859" name="Picture 3" descr="V2L8">
            <a:extLst>
              <a:ext uri="{FF2B5EF4-FFF2-40B4-BE49-F238E27FC236}">
                <a16:creationId xmlns:a16="http://schemas.microsoft.com/office/drawing/2014/main" id="{2B70CBF8-3B7B-4FB0-91E5-09AD2083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" name="Picture 4" descr="V2L9">
            <a:extLst>
              <a:ext uri="{FF2B5EF4-FFF2-40B4-BE49-F238E27FC236}">
                <a16:creationId xmlns:a16="http://schemas.microsoft.com/office/drawing/2014/main" id="{BB299E11-1904-4A82-8418-4D623918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 hidden="1">
            <a:extLst>
              <a:ext uri="{FF2B5EF4-FFF2-40B4-BE49-F238E27FC236}">
                <a16:creationId xmlns:a16="http://schemas.microsoft.com/office/drawing/2014/main" id="{39D3BE86-0301-4346-AF75-595EB9835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V2L9 V3L1</a:t>
            </a:r>
          </a:p>
        </p:txBody>
      </p:sp>
      <p:pic>
        <p:nvPicPr>
          <p:cNvPr id="122883" name="Picture 3" descr="V2L9">
            <a:extLst>
              <a:ext uri="{FF2B5EF4-FFF2-40B4-BE49-F238E27FC236}">
                <a16:creationId xmlns:a16="http://schemas.microsoft.com/office/drawing/2014/main" id="{D58AC435-FAFC-4813-8D58-BB98755D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4" name="Picture 4" descr="V3L1">
            <a:extLst>
              <a:ext uri="{FF2B5EF4-FFF2-40B4-BE49-F238E27FC236}">
                <a16:creationId xmlns:a16="http://schemas.microsoft.com/office/drawing/2014/main" id="{290FDDD2-316E-4FCF-BA27-0198A3E5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2AB9E5DC-6408-4338-9E5D-AD7A371CF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V3L1 V3L2</a:t>
            </a:r>
          </a:p>
        </p:txBody>
      </p:sp>
      <p:pic>
        <p:nvPicPr>
          <p:cNvPr id="13315" name="Picture 3" descr="V3L1">
            <a:extLst>
              <a:ext uri="{FF2B5EF4-FFF2-40B4-BE49-F238E27FC236}">
                <a16:creationId xmlns:a16="http://schemas.microsoft.com/office/drawing/2014/main" id="{2041BB39-E513-40B7-8CB3-996DF7A7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V3L2">
            <a:extLst>
              <a:ext uri="{FF2B5EF4-FFF2-40B4-BE49-F238E27FC236}">
                <a16:creationId xmlns:a16="http://schemas.microsoft.com/office/drawing/2014/main" id="{908688BC-FF30-4056-B644-2ED76FC0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 hidden="1">
            <a:extLst>
              <a:ext uri="{FF2B5EF4-FFF2-40B4-BE49-F238E27FC236}">
                <a16:creationId xmlns:a16="http://schemas.microsoft.com/office/drawing/2014/main" id="{43AB0E8C-F5ED-4515-B575-5F118454D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V3L1 V3L2</a:t>
            </a:r>
          </a:p>
        </p:txBody>
      </p:sp>
      <p:pic>
        <p:nvPicPr>
          <p:cNvPr id="123907" name="Picture 3" descr="V3L1">
            <a:extLst>
              <a:ext uri="{FF2B5EF4-FFF2-40B4-BE49-F238E27FC236}">
                <a16:creationId xmlns:a16="http://schemas.microsoft.com/office/drawing/2014/main" id="{7FC7F026-3E59-4073-99C3-5C24785A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8" name="Picture 4" descr="V3L2">
            <a:extLst>
              <a:ext uri="{FF2B5EF4-FFF2-40B4-BE49-F238E27FC236}">
                <a16:creationId xmlns:a16="http://schemas.microsoft.com/office/drawing/2014/main" id="{AD037B5A-4BA8-41D8-9570-0CB783549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 hidden="1">
            <a:extLst>
              <a:ext uri="{FF2B5EF4-FFF2-40B4-BE49-F238E27FC236}">
                <a16:creationId xmlns:a16="http://schemas.microsoft.com/office/drawing/2014/main" id="{0755287F-BD1C-4A20-8724-8D4F8A2A7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V3L2 V3L3</a:t>
            </a:r>
          </a:p>
        </p:txBody>
      </p:sp>
      <p:pic>
        <p:nvPicPr>
          <p:cNvPr id="124931" name="Picture 3" descr="V3L2">
            <a:extLst>
              <a:ext uri="{FF2B5EF4-FFF2-40B4-BE49-F238E27FC236}">
                <a16:creationId xmlns:a16="http://schemas.microsoft.com/office/drawing/2014/main" id="{F056D690-399A-4D00-A2CF-5AE5E906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2" name="Picture 4" descr="V3L3">
            <a:extLst>
              <a:ext uri="{FF2B5EF4-FFF2-40B4-BE49-F238E27FC236}">
                <a16:creationId xmlns:a16="http://schemas.microsoft.com/office/drawing/2014/main" id="{4719CE12-2879-4B3C-B93F-962718B3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 hidden="1">
            <a:extLst>
              <a:ext uri="{FF2B5EF4-FFF2-40B4-BE49-F238E27FC236}">
                <a16:creationId xmlns:a16="http://schemas.microsoft.com/office/drawing/2014/main" id="{E34E6F47-6DD4-4E23-B74A-6AA7341F2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V3L3 V3L4</a:t>
            </a:r>
          </a:p>
        </p:txBody>
      </p:sp>
      <p:pic>
        <p:nvPicPr>
          <p:cNvPr id="125955" name="Picture 3" descr="V3L3">
            <a:extLst>
              <a:ext uri="{FF2B5EF4-FFF2-40B4-BE49-F238E27FC236}">
                <a16:creationId xmlns:a16="http://schemas.microsoft.com/office/drawing/2014/main" id="{7FAB5F78-D8B3-45F1-995E-7F36A461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" name="Picture 4" descr="V3L4">
            <a:extLst>
              <a:ext uri="{FF2B5EF4-FFF2-40B4-BE49-F238E27FC236}">
                <a16:creationId xmlns:a16="http://schemas.microsoft.com/office/drawing/2014/main" id="{63CCB598-2B5E-4081-90D9-0FE86F16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 hidden="1">
            <a:extLst>
              <a:ext uri="{FF2B5EF4-FFF2-40B4-BE49-F238E27FC236}">
                <a16:creationId xmlns:a16="http://schemas.microsoft.com/office/drawing/2014/main" id="{DC6E9AA9-D407-4C57-B73D-0A1D57F48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V3L4 V3L5</a:t>
            </a:r>
          </a:p>
        </p:txBody>
      </p:sp>
      <p:pic>
        <p:nvPicPr>
          <p:cNvPr id="126979" name="Picture 3" descr="V3L4">
            <a:extLst>
              <a:ext uri="{FF2B5EF4-FFF2-40B4-BE49-F238E27FC236}">
                <a16:creationId xmlns:a16="http://schemas.microsoft.com/office/drawing/2014/main" id="{209B57AF-DD26-4EBB-A610-3D0F9AE7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4" descr="V3L5">
            <a:extLst>
              <a:ext uri="{FF2B5EF4-FFF2-40B4-BE49-F238E27FC236}">
                <a16:creationId xmlns:a16="http://schemas.microsoft.com/office/drawing/2014/main" id="{97B2408D-5F53-4A3F-9E8C-79E25AA0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hidden="1">
            <a:extLst>
              <a:ext uri="{FF2B5EF4-FFF2-40B4-BE49-F238E27FC236}">
                <a16:creationId xmlns:a16="http://schemas.microsoft.com/office/drawing/2014/main" id="{C4DC9EEF-8941-4749-9FD5-927A2A87E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V3L5 V3L6</a:t>
            </a:r>
          </a:p>
        </p:txBody>
      </p:sp>
      <p:pic>
        <p:nvPicPr>
          <p:cNvPr id="128003" name="Picture 3" descr="V3L5">
            <a:extLst>
              <a:ext uri="{FF2B5EF4-FFF2-40B4-BE49-F238E27FC236}">
                <a16:creationId xmlns:a16="http://schemas.microsoft.com/office/drawing/2014/main" id="{7CF1C1FB-8E9E-4BD7-983C-2E6C581A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4" name="Picture 4" descr="V3L6">
            <a:extLst>
              <a:ext uri="{FF2B5EF4-FFF2-40B4-BE49-F238E27FC236}">
                <a16:creationId xmlns:a16="http://schemas.microsoft.com/office/drawing/2014/main" id="{4A8E524D-601D-4215-B990-2BE5678F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 hidden="1">
            <a:extLst>
              <a:ext uri="{FF2B5EF4-FFF2-40B4-BE49-F238E27FC236}">
                <a16:creationId xmlns:a16="http://schemas.microsoft.com/office/drawing/2014/main" id="{AC068E6F-7AF5-41B9-B1B3-394A9ACA9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V3L6 V3L7</a:t>
            </a:r>
          </a:p>
        </p:txBody>
      </p:sp>
      <p:pic>
        <p:nvPicPr>
          <p:cNvPr id="129027" name="Picture 3" descr="V3L6">
            <a:extLst>
              <a:ext uri="{FF2B5EF4-FFF2-40B4-BE49-F238E27FC236}">
                <a16:creationId xmlns:a16="http://schemas.microsoft.com/office/drawing/2014/main" id="{C1763CEB-B378-4B3B-A725-18AD12154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8" name="Picture 4" descr="V3L7">
            <a:extLst>
              <a:ext uri="{FF2B5EF4-FFF2-40B4-BE49-F238E27FC236}">
                <a16:creationId xmlns:a16="http://schemas.microsoft.com/office/drawing/2014/main" id="{C5C67DD9-CBFF-4EC7-875B-2577121C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 hidden="1">
            <a:extLst>
              <a:ext uri="{FF2B5EF4-FFF2-40B4-BE49-F238E27FC236}">
                <a16:creationId xmlns:a16="http://schemas.microsoft.com/office/drawing/2014/main" id="{68E4643B-71F0-42E4-898F-7B549D0DC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V3L7 V3L8</a:t>
            </a:r>
          </a:p>
        </p:txBody>
      </p:sp>
      <p:pic>
        <p:nvPicPr>
          <p:cNvPr id="130051" name="Picture 3" descr="V3L7">
            <a:extLst>
              <a:ext uri="{FF2B5EF4-FFF2-40B4-BE49-F238E27FC236}">
                <a16:creationId xmlns:a16="http://schemas.microsoft.com/office/drawing/2014/main" id="{8B08DA18-4A75-4A90-BE72-658157D6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2" name="Picture 4" descr="V3L8">
            <a:extLst>
              <a:ext uri="{FF2B5EF4-FFF2-40B4-BE49-F238E27FC236}">
                <a16:creationId xmlns:a16="http://schemas.microsoft.com/office/drawing/2014/main" id="{4A596CDE-D7AB-44A1-8CDE-15B2812B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 hidden="1">
            <a:extLst>
              <a:ext uri="{FF2B5EF4-FFF2-40B4-BE49-F238E27FC236}">
                <a16:creationId xmlns:a16="http://schemas.microsoft.com/office/drawing/2014/main" id="{1AFEC77A-1F9D-40EF-9B78-6F5C0A126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V3L8 V3L9</a:t>
            </a:r>
          </a:p>
        </p:txBody>
      </p:sp>
      <p:pic>
        <p:nvPicPr>
          <p:cNvPr id="131075" name="Picture 3" descr="V3L8">
            <a:extLst>
              <a:ext uri="{FF2B5EF4-FFF2-40B4-BE49-F238E27FC236}">
                <a16:creationId xmlns:a16="http://schemas.microsoft.com/office/drawing/2014/main" id="{7661A0B7-6C28-4698-AE08-10F180E1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6" name="Picture 4" descr="V3L9">
            <a:extLst>
              <a:ext uri="{FF2B5EF4-FFF2-40B4-BE49-F238E27FC236}">
                <a16:creationId xmlns:a16="http://schemas.microsoft.com/office/drawing/2014/main" id="{ED33FC32-F5A0-4389-B099-3A738E856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 hidden="1">
            <a:extLst>
              <a:ext uri="{FF2B5EF4-FFF2-40B4-BE49-F238E27FC236}">
                <a16:creationId xmlns:a16="http://schemas.microsoft.com/office/drawing/2014/main" id="{6FB6EFEB-1843-41B6-915F-7D2CA7F99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V3L9 V4L1</a:t>
            </a:r>
          </a:p>
        </p:txBody>
      </p:sp>
      <p:pic>
        <p:nvPicPr>
          <p:cNvPr id="132099" name="Picture 3" descr="V3L9">
            <a:extLst>
              <a:ext uri="{FF2B5EF4-FFF2-40B4-BE49-F238E27FC236}">
                <a16:creationId xmlns:a16="http://schemas.microsoft.com/office/drawing/2014/main" id="{DB5AF842-EE2F-49FD-9F6A-99AE05D07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0" name="Picture 4" descr="V4L1">
            <a:extLst>
              <a:ext uri="{FF2B5EF4-FFF2-40B4-BE49-F238E27FC236}">
                <a16:creationId xmlns:a16="http://schemas.microsoft.com/office/drawing/2014/main" id="{79207D48-0B2A-498D-8D4E-F8D186D2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 hidden="1">
            <a:extLst>
              <a:ext uri="{FF2B5EF4-FFF2-40B4-BE49-F238E27FC236}">
                <a16:creationId xmlns:a16="http://schemas.microsoft.com/office/drawing/2014/main" id="{662290F2-DCDF-4C6F-8E48-66D3A7967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V4L1 V4L2</a:t>
            </a:r>
          </a:p>
        </p:txBody>
      </p:sp>
      <p:pic>
        <p:nvPicPr>
          <p:cNvPr id="133123" name="Picture 3" descr="V4L1">
            <a:extLst>
              <a:ext uri="{FF2B5EF4-FFF2-40B4-BE49-F238E27FC236}">
                <a16:creationId xmlns:a16="http://schemas.microsoft.com/office/drawing/2014/main" id="{33BA8FAE-EE02-48C4-86C4-96DEF3B3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4" descr="V4L2">
            <a:extLst>
              <a:ext uri="{FF2B5EF4-FFF2-40B4-BE49-F238E27FC236}">
                <a16:creationId xmlns:a16="http://schemas.microsoft.com/office/drawing/2014/main" id="{4986905E-22CB-4A9F-BEBB-C26C6E1D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EF0D4BBE-FD21-4343-86F6-DF9290FC1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V3L3 V3L4</a:t>
            </a:r>
          </a:p>
        </p:txBody>
      </p:sp>
      <p:pic>
        <p:nvPicPr>
          <p:cNvPr id="14339" name="Picture 3" descr="V3L3">
            <a:extLst>
              <a:ext uri="{FF2B5EF4-FFF2-40B4-BE49-F238E27FC236}">
                <a16:creationId xmlns:a16="http://schemas.microsoft.com/office/drawing/2014/main" id="{42C5D607-6E2C-4952-A862-AD876008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V3L4">
            <a:extLst>
              <a:ext uri="{FF2B5EF4-FFF2-40B4-BE49-F238E27FC236}">
                <a16:creationId xmlns:a16="http://schemas.microsoft.com/office/drawing/2014/main" id="{6C9C5393-DB90-4EF8-AF96-09D93DD0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 hidden="1">
            <a:extLst>
              <a:ext uri="{FF2B5EF4-FFF2-40B4-BE49-F238E27FC236}">
                <a16:creationId xmlns:a16="http://schemas.microsoft.com/office/drawing/2014/main" id="{DED30154-6F5B-4A02-9CFE-222E79F28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V4L2 V4L3</a:t>
            </a:r>
          </a:p>
        </p:txBody>
      </p:sp>
      <p:pic>
        <p:nvPicPr>
          <p:cNvPr id="134147" name="Picture 3" descr="V4L2">
            <a:extLst>
              <a:ext uri="{FF2B5EF4-FFF2-40B4-BE49-F238E27FC236}">
                <a16:creationId xmlns:a16="http://schemas.microsoft.com/office/drawing/2014/main" id="{FC8C10FB-B36B-4C5C-96DE-CD78D1A1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8" name="Picture 4" descr="V4L3">
            <a:extLst>
              <a:ext uri="{FF2B5EF4-FFF2-40B4-BE49-F238E27FC236}">
                <a16:creationId xmlns:a16="http://schemas.microsoft.com/office/drawing/2014/main" id="{D63482DB-CB5E-4A7F-81A6-C3024751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 hidden="1">
            <a:extLst>
              <a:ext uri="{FF2B5EF4-FFF2-40B4-BE49-F238E27FC236}">
                <a16:creationId xmlns:a16="http://schemas.microsoft.com/office/drawing/2014/main" id="{09E818D2-5F57-47F8-B4FA-971868F81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V4L3 V4L4</a:t>
            </a:r>
          </a:p>
        </p:txBody>
      </p:sp>
      <p:pic>
        <p:nvPicPr>
          <p:cNvPr id="135171" name="Picture 3" descr="V4L3">
            <a:extLst>
              <a:ext uri="{FF2B5EF4-FFF2-40B4-BE49-F238E27FC236}">
                <a16:creationId xmlns:a16="http://schemas.microsoft.com/office/drawing/2014/main" id="{2B930D27-CEAA-4AD3-8EA9-AB8CEA54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4" descr="V4L4">
            <a:extLst>
              <a:ext uri="{FF2B5EF4-FFF2-40B4-BE49-F238E27FC236}">
                <a16:creationId xmlns:a16="http://schemas.microsoft.com/office/drawing/2014/main" id="{F62E2C08-0AFF-4E51-A5A5-AB15D2232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 hidden="1">
            <a:extLst>
              <a:ext uri="{FF2B5EF4-FFF2-40B4-BE49-F238E27FC236}">
                <a16:creationId xmlns:a16="http://schemas.microsoft.com/office/drawing/2014/main" id="{44FB5156-AE54-45B9-AE74-3A00C39CD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V4L4 V4L5</a:t>
            </a:r>
          </a:p>
        </p:txBody>
      </p:sp>
      <p:pic>
        <p:nvPicPr>
          <p:cNvPr id="136195" name="Picture 3" descr="V4L4">
            <a:extLst>
              <a:ext uri="{FF2B5EF4-FFF2-40B4-BE49-F238E27FC236}">
                <a16:creationId xmlns:a16="http://schemas.microsoft.com/office/drawing/2014/main" id="{25B4830F-DDAB-4B06-9AA7-C4526933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6" name="Picture 4" descr="V4L5">
            <a:extLst>
              <a:ext uri="{FF2B5EF4-FFF2-40B4-BE49-F238E27FC236}">
                <a16:creationId xmlns:a16="http://schemas.microsoft.com/office/drawing/2014/main" id="{4CF39718-2ABB-491A-A530-85F1FE34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 hidden="1">
            <a:extLst>
              <a:ext uri="{FF2B5EF4-FFF2-40B4-BE49-F238E27FC236}">
                <a16:creationId xmlns:a16="http://schemas.microsoft.com/office/drawing/2014/main" id="{D16DFCBB-AD73-4143-86C0-9F59440AF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V4L5 V4L6</a:t>
            </a:r>
          </a:p>
        </p:txBody>
      </p:sp>
      <p:pic>
        <p:nvPicPr>
          <p:cNvPr id="137219" name="Picture 3" descr="V4L5">
            <a:extLst>
              <a:ext uri="{FF2B5EF4-FFF2-40B4-BE49-F238E27FC236}">
                <a16:creationId xmlns:a16="http://schemas.microsoft.com/office/drawing/2014/main" id="{40DCBC18-6BF5-484F-9BFA-9B5D67A8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0" name="Picture 4" descr="V4L6">
            <a:extLst>
              <a:ext uri="{FF2B5EF4-FFF2-40B4-BE49-F238E27FC236}">
                <a16:creationId xmlns:a16="http://schemas.microsoft.com/office/drawing/2014/main" id="{DFD4DCF9-9F34-4410-A8D9-5A1E1C3D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 hidden="1">
            <a:extLst>
              <a:ext uri="{FF2B5EF4-FFF2-40B4-BE49-F238E27FC236}">
                <a16:creationId xmlns:a16="http://schemas.microsoft.com/office/drawing/2014/main" id="{A1435926-A52D-492C-AA35-756FADB7D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V4L6 V4L7</a:t>
            </a:r>
          </a:p>
        </p:txBody>
      </p:sp>
      <p:pic>
        <p:nvPicPr>
          <p:cNvPr id="138243" name="Picture 3" descr="V4L6">
            <a:extLst>
              <a:ext uri="{FF2B5EF4-FFF2-40B4-BE49-F238E27FC236}">
                <a16:creationId xmlns:a16="http://schemas.microsoft.com/office/drawing/2014/main" id="{66C2B5B5-EBE3-487B-998E-79FACE0E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4" name="Picture 4" descr="V4L7">
            <a:extLst>
              <a:ext uri="{FF2B5EF4-FFF2-40B4-BE49-F238E27FC236}">
                <a16:creationId xmlns:a16="http://schemas.microsoft.com/office/drawing/2014/main" id="{F6A70DE7-13B9-472E-BD5A-42C193678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 hidden="1">
            <a:extLst>
              <a:ext uri="{FF2B5EF4-FFF2-40B4-BE49-F238E27FC236}">
                <a16:creationId xmlns:a16="http://schemas.microsoft.com/office/drawing/2014/main" id="{49392BA2-AE3E-4769-9C55-FDF6A48EA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V4L7 V4L8</a:t>
            </a:r>
          </a:p>
        </p:txBody>
      </p:sp>
      <p:pic>
        <p:nvPicPr>
          <p:cNvPr id="139267" name="Picture 3" descr="V4L7">
            <a:extLst>
              <a:ext uri="{FF2B5EF4-FFF2-40B4-BE49-F238E27FC236}">
                <a16:creationId xmlns:a16="http://schemas.microsoft.com/office/drawing/2014/main" id="{E9966BC3-AC49-4531-96EB-069596F5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8" name="Picture 4" descr="V4L8">
            <a:extLst>
              <a:ext uri="{FF2B5EF4-FFF2-40B4-BE49-F238E27FC236}">
                <a16:creationId xmlns:a16="http://schemas.microsoft.com/office/drawing/2014/main" id="{C0CA0B76-B138-4021-BC39-538356E2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 hidden="1">
            <a:extLst>
              <a:ext uri="{FF2B5EF4-FFF2-40B4-BE49-F238E27FC236}">
                <a16:creationId xmlns:a16="http://schemas.microsoft.com/office/drawing/2014/main" id="{E1CE20AE-208B-4495-96B4-D33C72DDF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V4L8 V4L9</a:t>
            </a:r>
          </a:p>
        </p:txBody>
      </p:sp>
      <p:pic>
        <p:nvPicPr>
          <p:cNvPr id="140291" name="Picture 3" descr="V4L8">
            <a:extLst>
              <a:ext uri="{FF2B5EF4-FFF2-40B4-BE49-F238E27FC236}">
                <a16:creationId xmlns:a16="http://schemas.microsoft.com/office/drawing/2014/main" id="{97D3A855-4E7F-4BC5-90B0-96843D6E6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2" name="Picture 4" descr="V4L9">
            <a:extLst>
              <a:ext uri="{FF2B5EF4-FFF2-40B4-BE49-F238E27FC236}">
                <a16:creationId xmlns:a16="http://schemas.microsoft.com/office/drawing/2014/main" id="{E852F998-9F8B-4C98-B6AA-9F5F0F3B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 hidden="1">
            <a:extLst>
              <a:ext uri="{FF2B5EF4-FFF2-40B4-BE49-F238E27FC236}">
                <a16:creationId xmlns:a16="http://schemas.microsoft.com/office/drawing/2014/main" id="{1D0CAB40-C888-4BF1-B43D-FD705EE89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6 V4L9</a:t>
            </a:r>
          </a:p>
        </p:txBody>
      </p:sp>
      <p:pic>
        <p:nvPicPr>
          <p:cNvPr id="141315" name="Picture 3" descr="V4L9">
            <a:extLst>
              <a:ext uri="{FF2B5EF4-FFF2-40B4-BE49-F238E27FC236}">
                <a16:creationId xmlns:a16="http://schemas.microsoft.com/office/drawing/2014/main" id="{E4537F0C-B2E8-4F95-A8F7-178DE45F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 hidden="1">
            <a:extLst>
              <a:ext uri="{FF2B5EF4-FFF2-40B4-BE49-F238E27FC236}">
                <a16:creationId xmlns:a16="http://schemas.microsoft.com/office/drawing/2014/main" id="{CEA37EDF-4801-47D1-99CE-C2A766256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V1L1 V1L2</a:t>
            </a:r>
          </a:p>
        </p:txBody>
      </p:sp>
      <p:pic>
        <p:nvPicPr>
          <p:cNvPr id="142339" name="Picture 3" descr="V1L1">
            <a:extLst>
              <a:ext uri="{FF2B5EF4-FFF2-40B4-BE49-F238E27FC236}">
                <a16:creationId xmlns:a16="http://schemas.microsoft.com/office/drawing/2014/main" id="{CC8B206F-0018-4708-B15C-10144DE99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0" name="Picture 4" descr="V1L2">
            <a:extLst>
              <a:ext uri="{FF2B5EF4-FFF2-40B4-BE49-F238E27FC236}">
                <a16:creationId xmlns:a16="http://schemas.microsoft.com/office/drawing/2014/main" id="{A97041CA-5C63-4E3C-AD0D-28562B68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 hidden="1">
            <a:extLst>
              <a:ext uri="{FF2B5EF4-FFF2-40B4-BE49-F238E27FC236}">
                <a16:creationId xmlns:a16="http://schemas.microsoft.com/office/drawing/2014/main" id="{35BB2412-5281-4CF0-AB0C-6DCFADB3F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V1L2 V1L3</a:t>
            </a:r>
          </a:p>
        </p:txBody>
      </p:sp>
      <p:pic>
        <p:nvPicPr>
          <p:cNvPr id="143363" name="Picture 3" descr="V1L2">
            <a:extLst>
              <a:ext uri="{FF2B5EF4-FFF2-40B4-BE49-F238E27FC236}">
                <a16:creationId xmlns:a16="http://schemas.microsoft.com/office/drawing/2014/main" id="{ADDEBBD6-A1FA-4E82-903D-8C1BFDC0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4" name="Picture 4" descr="V1L3">
            <a:extLst>
              <a:ext uri="{FF2B5EF4-FFF2-40B4-BE49-F238E27FC236}">
                <a16:creationId xmlns:a16="http://schemas.microsoft.com/office/drawing/2014/main" id="{D6B9769E-A2BC-4501-8E9B-39FE530A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E7B2A5C0-B46E-48E7-9A95-1CF1D01FA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V3L5 V3L6</a:t>
            </a:r>
          </a:p>
        </p:txBody>
      </p:sp>
      <p:pic>
        <p:nvPicPr>
          <p:cNvPr id="15363" name="Picture 3" descr="V3L5">
            <a:extLst>
              <a:ext uri="{FF2B5EF4-FFF2-40B4-BE49-F238E27FC236}">
                <a16:creationId xmlns:a16="http://schemas.microsoft.com/office/drawing/2014/main" id="{22ADC7EE-310C-47C6-9298-81C91ACD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V3L6">
            <a:extLst>
              <a:ext uri="{FF2B5EF4-FFF2-40B4-BE49-F238E27FC236}">
                <a16:creationId xmlns:a16="http://schemas.microsoft.com/office/drawing/2014/main" id="{8D6BA040-96A7-40C6-AA2A-074D5C90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 hidden="1">
            <a:extLst>
              <a:ext uri="{FF2B5EF4-FFF2-40B4-BE49-F238E27FC236}">
                <a16:creationId xmlns:a16="http://schemas.microsoft.com/office/drawing/2014/main" id="{A329541B-4F6F-40D5-9468-BCEB6DBD4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V1L3 V1L4</a:t>
            </a:r>
          </a:p>
        </p:txBody>
      </p:sp>
      <p:pic>
        <p:nvPicPr>
          <p:cNvPr id="144387" name="Picture 3" descr="V1L3">
            <a:extLst>
              <a:ext uri="{FF2B5EF4-FFF2-40B4-BE49-F238E27FC236}">
                <a16:creationId xmlns:a16="http://schemas.microsoft.com/office/drawing/2014/main" id="{AF9B9E67-E90E-4F80-8F2C-C3FB74DB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8" name="Picture 4" descr="V1L4">
            <a:extLst>
              <a:ext uri="{FF2B5EF4-FFF2-40B4-BE49-F238E27FC236}">
                <a16:creationId xmlns:a16="http://schemas.microsoft.com/office/drawing/2014/main" id="{6DAC1661-07DA-4412-9F88-61501AC73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 hidden="1">
            <a:extLst>
              <a:ext uri="{FF2B5EF4-FFF2-40B4-BE49-F238E27FC236}">
                <a16:creationId xmlns:a16="http://schemas.microsoft.com/office/drawing/2014/main" id="{586D0E19-F7F3-4820-9EF4-C7E92E05D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V1L4 V1L5</a:t>
            </a:r>
          </a:p>
        </p:txBody>
      </p:sp>
      <p:pic>
        <p:nvPicPr>
          <p:cNvPr id="145411" name="Picture 3" descr="V1L4">
            <a:extLst>
              <a:ext uri="{FF2B5EF4-FFF2-40B4-BE49-F238E27FC236}">
                <a16:creationId xmlns:a16="http://schemas.microsoft.com/office/drawing/2014/main" id="{01073F0B-9F7D-4019-85A6-E6E6BF81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2" name="Picture 4" descr="V1L5">
            <a:extLst>
              <a:ext uri="{FF2B5EF4-FFF2-40B4-BE49-F238E27FC236}">
                <a16:creationId xmlns:a16="http://schemas.microsoft.com/office/drawing/2014/main" id="{59DB552A-3058-4867-8BCC-E7B75886D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 hidden="1">
            <a:extLst>
              <a:ext uri="{FF2B5EF4-FFF2-40B4-BE49-F238E27FC236}">
                <a16:creationId xmlns:a16="http://schemas.microsoft.com/office/drawing/2014/main" id="{E5B39916-DBE7-4862-9190-1BF9EADBF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V1L5 V1L6</a:t>
            </a:r>
          </a:p>
        </p:txBody>
      </p:sp>
      <p:pic>
        <p:nvPicPr>
          <p:cNvPr id="146435" name="Picture 3" descr="V1L5">
            <a:extLst>
              <a:ext uri="{FF2B5EF4-FFF2-40B4-BE49-F238E27FC236}">
                <a16:creationId xmlns:a16="http://schemas.microsoft.com/office/drawing/2014/main" id="{F5A2B928-F17F-42FF-B2E8-D3B02400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6" name="Picture 4" descr="V1L6">
            <a:extLst>
              <a:ext uri="{FF2B5EF4-FFF2-40B4-BE49-F238E27FC236}">
                <a16:creationId xmlns:a16="http://schemas.microsoft.com/office/drawing/2014/main" id="{E73538E4-92D5-4CED-9D36-0F943C15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 hidden="1">
            <a:extLst>
              <a:ext uri="{FF2B5EF4-FFF2-40B4-BE49-F238E27FC236}">
                <a16:creationId xmlns:a16="http://schemas.microsoft.com/office/drawing/2014/main" id="{2C9C9B88-AADD-4AEB-A619-D5D945627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V1L6 V1L7</a:t>
            </a:r>
          </a:p>
        </p:txBody>
      </p:sp>
      <p:pic>
        <p:nvPicPr>
          <p:cNvPr id="147459" name="Picture 3" descr="V1L6">
            <a:extLst>
              <a:ext uri="{FF2B5EF4-FFF2-40B4-BE49-F238E27FC236}">
                <a16:creationId xmlns:a16="http://schemas.microsoft.com/office/drawing/2014/main" id="{9843603B-CB10-461B-BD6E-27E2D30E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0" name="Picture 4" descr="V1L7">
            <a:extLst>
              <a:ext uri="{FF2B5EF4-FFF2-40B4-BE49-F238E27FC236}">
                <a16:creationId xmlns:a16="http://schemas.microsoft.com/office/drawing/2014/main" id="{AC32F4F6-2700-4B61-AAD8-F5B4E557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 hidden="1">
            <a:extLst>
              <a:ext uri="{FF2B5EF4-FFF2-40B4-BE49-F238E27FC236}">
                <a16:creationId xmlns:a16="http://schemas.microsoft.com/office/drawing/2014/main" id="{38A36852-14D1-438A-B015-BB04653A1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V1L7 V1L8</a:t>
            </a:r>
          </a:p>
        </p:txBody>
      </p:sp>
      <p:pic>
        <p:nvPicPr>
          <p:cNvPr id="148483" name="Picture 3" descr="V1L7">
            <a:extLst>
              <a:ext uri="{FF2B5EF4-FFF2-40B4-BE49-F238E27FC236}">
                <a16:creationId xmlns:a16="http://schemas.microsoft.com/office/drawing/2014/main" id="{AF1324EE-7CAF-4664-BCD8-7BEAA983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4" name="Picture 4" descr="V1L8">
            <a:extLst>
              <a:ext uri="{FF2B5EF4-FFF2-40B4-BE49-F238E27FC236}">
                <a16:creationId xmlns:a16="http://schemas.microsoft.com/office/drawing/2014/main" id="{4F916E0E-F4DE-42D3-B84E-E5031E8E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 hidden="1">
            <a:extLst>
              <a:ext uri="{FF2B5EF4-FFF2-40B4-BE49-F238E27FC236}">
                <a16:creationId xmlns:a16="http://schemas.microsoft.com/office/drawing/2014/main" id="{7E1A2E61-312F-496B-9028-3F53DB4A2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V1L8 V1L9</a:t>
            </a:r>
          </a:p>
        </p:txBody>
      </p:sp>
      <p:pic>
        <p:nvPicPr>
          <p:cNvPr id="149507" name="Picture 3" descr="V1L8">
            <a:extLst>
              <a:ext uri="{FF2B5EF4-FFF2-40B4-BE49-F238E27FC236}">
                <a16:creationId xmlns:a16="http://schemas.microsoft.com/office/drawing/2014/main" id="{5484D786-4D24-4DC0-962E-5AA1634C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08" name="Picture 4" descr="V1L9">
            <a:extLst>
              <a:ext uri="{FF2B5EF4-FFF2-40B4-BE49-F238E27FC236}">
                <a16:creationId xmlns:a16="http://schemas.microsoft.com/office/drawing/2014/main" id="{96A388C5-663B-498D-BD97-7059A526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 hidden="1">
            <a:extLst>
              <a:ext uri="{FF2B5EF4-FFF2-40B4-BE49-F238E27FC236}">
                <a16:creationId xmlns:a16="http://schemas.microsoft.com/office/drawing/2014/main" id="{04F581BC-EA25-4C9B-BCF5-763F1ABD6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V1L9 V2L1</a:t>
            </a:r>
          </a:p>
        </p:txBody>
      </p:sp>
      <p:pic>
        <p:nvPicPr>
          <p:cNvPr id="150531" name="Picture 3" descr="V1L9">
            <a:extLst>
              <a:ext uri="{FF2B5EF4-FFF2-40B4-BE49-F238E27FC236}">
                <a16:creationId xmlns:a16="http://schemas.microsoft.com/office/drawing/2014/main" id="{796F1BFF-5B87-4038-8B98-0ED22FD6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2" name="Picture 4" descr="V2L1">
            <a:extLst>
              <a:ext uri="{FF2B5EF4-FFF2-40B4-BE49-F238E27FC236}">
                <a16:creationId xmlns:a16="http://schemas.microsoft.com/office/drawing/2014/main" id="{A6019EF8-0CD1-4186-9E87-05919775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 hidden="1">
            <a:extLst>
              <a:ext uri="{FF2B5EF4-FFF2-40B4-BE49-F238E27FC236}">
                <a16:creationId xmlns:a16="http://schemas.microsoft.com/office/drawing/2014/main" id="{AC9A655A-DBB5-4467-A1D1-E2DFBF541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V2L1 V2L2</a:t>
            </a:r>
          </a:p>
        </p:txBody>
      </p:sp>
      <p:pic>
        <p:nvPicPr>
          <p:cNvPr id="151555" name="Picture 3" descr="V2L1">
            <a:extLst>
              <a:ext uri="{FF2B5EF4-FFF2-40B4-BE49-F238E27FC236}">
                <a16:creationId xmlns:a16="http://schemas.microsoft.com/office/drawing/2014/main" id="{63495286-82FD-409E-B274-5139F4065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6" name="Picture 4" descr="V2L2">
            <a:extLst>
              <a:ext uri="{FF2B5EF4-FFF2-40B4-BE49-F238E27FC236}">
                <a16:creationId xmlns:a16="http://schemas.microsoft.com/office/drawing/2014/main" id="{EE25E6B7-911C-4F7A-8FF2-AC7CB4E6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 hidden="1">
            <a:extLst>
              <a:ext uri="{FF2B5EF4-FFF2-40B4-BE49-F238E27FC236}">
                <a16:creationId xmlns:a16="http://schemas.microsoft.com/office/drawing/2014/main" id="{E7E8FFE4-EE1F-4A50-8146-A6C03422A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V2L2 V2L3</a:t>
            </a:r>
          </a:p>
        </p:txBody>
      </p:sp>
      <p:pic>
        <p:nvPicPr>
          <p:cNvPr id="152579" name="Picture 3" descr="V2L2">
            <a:extLst>
              <a:ext uri="{FF2B5EF4-FFF2-40B4-BE49-F238E27FC236}">
                <a16:creationId xmlns:a16="http://schemas.microsoft.com/office/drawing/2014/main" id="{F502ECBF-F375-43D3-B6CC-A1E2AEB7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0" name="Picture 4" descr="V2L3">
            <a:extLst>
              <a:ext uri="{FF2B5EF4-FFF2-40B4-BE49-F238E27FC236}">
                <a16:creationId xmlns:a16="http://schemas.microsoft.com/office/drawing/2014/main" id="{AAB5F6A4-FF7D-42C3-A7A2-0497A14F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 hidden="1">
            <a:extLst>
              <a:ext uri="{FF2B5EF4-FFF2-40B4-BE49-F238E27FC236}">
                <a16:creationId xmlns:a16="http://schemas.microsoft.com/office/drawing/2014/main" id="{F9DBB631-83DF-4252-A627-15A431944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V2L3 V2L4</a:t>
            </a:r>
          </a:p>
        </p:txBody>
      </p:sp>
      <p:pic>
        <p:nvPicPr>
          <p:cNvPr id="153603" name="Picture 3" descr="V2L3">
            <a:extLst>
              <a:ext uri="{FF2B5EF4-FFF2-40B4-BE49-F238E27FC236}">
                <a16:creationId xmlns:a16="http://schemas.microsoft.com/office/drawing/2014/main" id="{C92362B8-C5CB-49BB-9FF6-A1FD815B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4" name="Picture 4" descr="V2L4">
            <a:extLst>
              <a:ext uri="{FF2B5EF4-FFF2-40B4-BE49-F238E27FC236}">
                <a16:creationId xmlns:a16="http://schemas.microsoft.com/office/drawing/2014/main" id="{36D4A39B-D779-4F94-ABBB-68094D7E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id="{7C8C62FA-0540-417D-A311-5AC1DB885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V3L7 V3L8</a:t>
            </a:r>
          </a:p>
        </p:txBody>
      </p:sp>
      <p:pic>
        <p:nvPicPr>
          <p:cNvPr id="16387" name="Picture 3" descr="V3L7">
            <a:extLst>
              <a:ext uri="{FF2B5EF4-FFF2-40B4-BE49-F238E27FC236}">
                <a16:creationId xmlns:a16="http://schemas.microsoft.com/office/drawing/2014/main" id="{21F2CCDD-8A4E-4CAB-99B1-E6B4719B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V3L8">
            <a:extLst>
              <a:ext uri="{FF2B5EF4-FFF2-40B4-BE49-F238E27FC236}">
                <a16:creationId xmlns:a16="http://schemas.microsoft.com/office/drawing/2014/main" id="{FB84463D-835C-4BC6-A609-B8852E33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 hidden="1">
            <a:extLst>
              <a:ext uri="{FF2B5EF4-FFF2-40B4-BE49-F238E27FC236}">
                <a16:creationId xmlns:a16="http://schemas.microsoft.com/office/drawing/2014/main" id="{5CB2C870-0F9C-437E-B5DA-23BD98D38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V2L4 V2L5</a:t>
            </a:r>
          </a:p>
        </p:txBody>
      </p:sp>
      <p:pic>
        <p:nvPicPr>
          <p:cNvPr id="154627" name="Picture 3" descr="V2L4">
            <a:extLst>
              <a:ext uri="{FF2B5EF4-FFF2-40B4-BE49-F238E27FC236}">
                <a16:creationId xmlns:a16="http://schemas.microsoft.com/office/drawing/2014/main" id="{F01430E8-BD7F-4E9D-A427-8A78364F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8" name="Picture 4" descr="V2L5">
            <a:extLst>
              <a:ext uri="{FF2B5EF4-FFF2-40B4-BE49-F238E27FC236}">
                <a16:creationId xmlns:a16="http://schemas.microsoft.com/office/drawing/2014/main" id="{1D10E669-AB8D-4973-A1A7-69361A4F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 hidden="1">
            <a:extLst>
              <a:ext uri="{FF2B5EF4-FFF2-40B4-BE49-F238E27FC236}">
                <a16:creationId xmlns:a16="http://schemas.microsoft.com/office/drawing/2014/main" id="{6EB75409-59F0-45B0-806D-534230279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V2L5 V2L6</a:t>
            </a:r>
          </a:p>
        </p:txBody>
      </p:sp>
      <p:pic>
        <p:nvPicPr>
          <p:cNvPr id="155651" name="Picture 3" descr="V2L5">
            <a:extLst>
              <a:ext uri="{FF2B5EF4-FFF2-40B4-BE49-F238E27FC236}">
                <a16:creationId xmlns:a16="http://schemas.microsoft.com/office/drawing/2014/main" id="{58485667-0381-4E9A-8505-45459C81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2" name="Picture 4" descr="V2L6">
            <a:extLst>
              <a:ext uri="{FF2B5EF4-FFF2-40B4-BE49-F238E27FC236}">
                <a16:creationId xmlns:a16="http://schemas.microsoft.com/office/drawing/2014/main" id="{3AC44F75-46B8-4C95-9D52-52D57970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 hidden="1">
            <a:extLst>
              <a:ext uri="{FF2B5EF4-FFF2-40B4-BE49-F238E27FC236}">
                <a16:creationId xmlns:a16="http://schemas.microsoft.com/office/drawing/2014/main" id="{6BB57868-F01D-488A-B5EE-C3088C8C7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V2L6 V2L7</a:t>
            </a:r>
          </a:p>
        </p:txBody>
      </p:sp>
      <p:pic>
        <p:nvPicPr>
          <p:cNvPr id="156675" name="Picture 3" descr="V2L6">
            <a:extLst>
              <a:ext uri="{FF2B5EF4-FFF2-40B4-BE49-F238E27FC236}">
                <a16:creationId xmlns:a16="http://schemas.microsoft.com/office/drawing/2014/main" id="{3F8CB639-8B7A-44B5-8ADD-A437A1FF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6" name="Picture 4" descr="V2L7">
            <a:extLst>
              <a:ext uri="{FF2B5EF4-FFF2-40B4-BE49-F238E27FC236}">
                <a16:creationId xmlns:a16="http://schemas.microsoft.com/office/drawing/2014/main" id="{5A117D29-81B9-46E4-A931-59B08AF5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 hidden="1">
            <a:extLst>
              <a:ext uri="{FF2B5EF4-FFF2-40B4-BE49-F238E27FC236}">
                <a16:creationId xmlns:a16="http://schemas.microsoft.com/office/drawing/2014/main" id="{D9BEFE32-8829-4B9B-BE1F-7402A8916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V2L7 V2L8</a:t>
            </a:r>
          </a:p>
        </p:txBody>
      </p:sp>
      <p:pic>
        <p:nvPicPr>
          <p:cNvPr id="157699" name="Picture 3" descr="V2L7">
            <a:extLst>
              <a:ext uri="{FF2B5EF4-FFF2-40B4-BE49-F238E27FC236}">
                <a16:creationId xmlns:a16="http://schemas.microsoft.com/office/drawing/2014/main" id="{F5A08F82-2917-4F67-A712-C7FCC8C81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0" name="Picture 4" descr="V2L8">
            <a:extLst>
              <a:ext uri="{FF2B5EF4-FFF2-40B4-BE49-F238E27FC236}">
                <a16:creationId xmlns:a16="http://schemas.microsoft.com/office/drawing/2014/main" id="{23A035B0-B8EF-47C8-B571-120F1819C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 hidden="1">
            <a:extLst>
              <a:ext uri="{FF2B5EF4-FFF2-40B4-BE49-F238E27FC236}">
                <a16:creationId xmlns:a16="http://schemas.microsoft.com/office/drawing/2014/main" id="{0A48CF4A-3BC2-497F-8D22-2BA85BC34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V2L8 V2L9</a:t>
            </a:r>
          </a:p>
        </p:txBody>
      </p:sp>
      <p:pic>
        <p:nvPicPr>
          <p:cNvPr id="158723" name="Picture 3" descr="V2L8">
            <a:extLst>
              <a:ext uri="{FF2B5EF4-FFF2-40B4-BE49-F238E27FC236}">
                <a16:creationId xmlns:a16="http://schemas.microsoft.com/office/drawing/2014/main" id="{41708E60-FA22-4ADF-A8DA-091581AC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4" name="Picture 4" descr="V2L9">
            <a:extLst>
              <a:ext uri="{FF2B5EF4-FFF2-40B4-BE49-F238E27FC236}">
                <a16:creationId xmlns:a16="http://schemas.microsoft.com/office/drawing/2014/main" id="{03F7C177-D2C9-4277-B7C6-C4A52399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 hidden="1">
            <a:extLst>
              <a:ext uri="{FF2B5EF4-FFF2-40B4-BE49-F238E27FC236}">
                <a16:creationId xmlns:a16="http://schemas.microsoft.com/office/drawing/2014/main" id="{925D3045-7F43-4022-B148-E22D2BBA7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V2L9 V3L1</a:t>
            </a:r>
          </a:p>
        </p:txBody>
      </p:sp>
      <p:pic>
        <p:nvPicPr>
          <p:cNvPr id="159747" name="Picture 3" descr="V2L9">
            <a:extLst>
              <a:ext uri="{FF2B5EF4-FFF2-40B4-BE49-F238E27FC236}">
                <a16:creationId xmlns:a16="http://schemas.microsoft.com/office/drawing/2014/main" id="{F9FA47DA-CB47-4180-A8FD-4274C4DE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8" name="Picture 4" descr="V3L1">
            <a:extLst>
              <a:ext uri="{FF2B5EF4-FFF2-40B4-BE49-F238E27FC236}">
                <a16:creationId xmlns:a16="http://schemas.microsoft.com/office/drawing/2014/main" id="{A5DA5D33-FB37-42F4-8C78-DEF3219B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 hidden="1">
            <a:extLst>
              <a:ext uri="{FF2B5EF4-FFF2-40B4-BE49-F238E27FC236}">
                <a16:creationId xmlns:a16="http://schemas.microsoft.com/office/drawing/2014/main" id="{1D80FAD9-1057-44AC-B55C-7A864C08A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V3L1 V3L2</a:t>
            </a:r>
          </a:p>
        </p:txBody>
      </p:sp>
      <p:pic>
        <p:nvPicPr>
          <p:cNvPr id="160771" name="Picture 3" descr="V3L1">
            <a:extLst>
              <a:ext uri="{FF2B5EF4-FFF2-40B4-BE49-F238E27FC236}">
                <a16:creationId xmlns:a16="http://schemas.microsoft.com/office/drawing/2014/main" id="{314EDA2D-CA42-4A63-97CE-E4530636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2" name="Picture 4" descr="V3L2">
            <a:extLst>
              <a:ext uri="{FF2B5EF4-FFF2-40B4-BE49-F238E27FC236}">
                <a16:creationId xmlns:a16="http://schemas.microsoft.com/office/drawing/2014/main" id="{52E89720-A020-4894-B932-C3FCB77E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 hidden="1">
            <a:extLst>
              <a:ext uri="{FF2B5EF4-FFF2-40B4-BE49-F238E27FC236}">
                <a16:creationId xmlns:a16="http://schemas.microsoft.com/office/drawing/2014/main" id="{6B93B261-AC7C-4E5F-BF08-D7C323FC0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V3L2 V3L3</a:t>
            </a:r>
          </a:p>
        </p:txBody>
      </p:sp>
      <p:pic>
        <p:nvPicPr>
          <p:cNvPr id="161795" name="Picture 3" descr="V3L2">
            <a:extLst>
              <a:ext uri="{FF2B5EF4-FFF2-40B4-BE49-F238E27FC236}">
                <a16:creationId xmlns:a16="http://schemas.microsoft.com/office/drawing/2014/main" id="{D3EE91F8-74C2-4AC9-ABBB-EFA009E2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6" name="Picture 4" descr="V3L3">
            <a:extLst>
              <a:ext uri="{FF2B5EF4-FFF2-40B4-BE49-F238E27FC236}">
                <a16:creationId xmlns:a16="http://schemas.microsoft.com/office/drawing/2014/main" id="{0625CF64-787A-4321-B288-69D80962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 hidden="1">
            <a:extLst>
              <a:ext uri="{FF2B5EF4-FFF2-40B4-BE49-F238E27FC236}">
                <a16:creationId xmlns:a16="http://schemas.microsoft.com/office/drawing/2014/main" id="{F4ED07A7-0474-48E4-B181-CC8527754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V3L3 V3L4</a:t>
            </a:r>
          </a:p>
        </p:txBody>
      </p:sp>
      <p:pic>
        <p:nvPicPr>
          <p:cNvPr id="162819" name="Picture 3" descr="V3L3">
            <a:extLst>
              <a:ext uri="{FF2B5EF4-FFF2-40B4-BE49-F238E27FC236}">
                <a16:creationId xmlns:a16="http://schemas.microsoft.com/office/drawing/2014/main" id="{CE823AA4-BF4B-44BC-AE6F-091923D8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0" name="Picture 4" descr="V3L4">
            <a:extLst>
              <a:ext uri="{FF2B5EF4-FFF2-40B4-BE49-F238E27FC236}">
                <a16:creationId xmlns:a16="http://schemas.microsoft.com/office/drawing/2014/main" id="{21BC97EB-6EA0-4D52-B113-414C2DA7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hidden="1">
            <a:extLst>
              <a:ext uri="{FF2B5EF4-FFF2-40B4-BE49-F238E27FC236}">
                <a16:creationId xmlns:a16="http://schemas.microsoft.com/office/drawing/2014/main" id="{3EB11C03-C9BA-437F-B1D6-965ED2511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V3L4 V3L5</a:t>
            </a:r>
          </a:p>
        </p:txBody>
      </p:sp>
      <p:pic>
        <p:nvPicPr>
          <p:cNvPr id="163843" name="Picture 3" descr="V3L4">
            <a:extLst>
              <a:ext uri="{FF2B5EF4-FFF2-40B4-BE49-F238E27FC236}">
                <a16:creationId xmlns:a16="http://schemas.microsoft.com/office/drawing/2014/main" id="{7306086B-909C-4633-A7AA-8E0E598B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4" name="Picture 4" descr="V3L5">
            <a:extLst>
              <a:ext uri="{FF2B5EF4-FFF2-40B4-BE49-F238E27FC236}">
                <a16:creationId xmlns:a16="http://schemas.microsoft.com/office/drawing/2014/main" id="{F23B6B89-CAE8-461F-B111-C6E169D8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>
            <a:extLst>
              <a:ext uri="{FF2B5EF4-FFF2-40B4-BE49-F238E27FC236}">
                <a16:creationId xmlns:a16="http://schemas.microsoft.com/office/drawing/2014/main" id="{4DB6AD8F-C2FC-43F3-8F07-5C53564DB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V3L9 V4L1</a:t>
            </a:r>
          </a:p>
        </p:txBody>
      </p:sp>
      <p:pic>
        <p:nvPicPr>
          <p:cNvPr id="17411" name="Picture 3" descr="V3L9">
            <a:extLst>
              <a:ext uri="{FF2B5EF4-FFF2-40B4-BE49-F238E27FC236}">
                <a16:creationId xmlns:a16="http://schemas.microsoft.com/office/drawing/2014/main" id="{C302E277-0A55-4A4B-AD77-1F26BEAA4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 hidden="1">
            <a:extLst>
              <a:ext uri="{FF2B5EF4-FFF2-40B4-BE49-F238E27FC236}">
                <a16:creationId xmlns:a16="http://schemas.microsoft.com/office/drawing/2014/main" id="{9BD9E029-31D3-4932-99BC-12BCE3CB8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V3L5 V3L6</a:t>
            </a:r>
          </a:p>
        </p:txBody>
      </p:sp>
      <p:pic>
        <p:nvPicPr>
          <p:cNvPr id="164867" name="Picture 3" descr="V3L5">
            <a:extLst>
              <a:ext uri="{FF2B5EF4-FFF2-40B4-BE49-F238E27FC236}">
                <a16:creationId xmlns:a16="http://schemas.microsoft.com/office/drawing/2014/main" id="{B304CED5-F644-4919-AAC0-C6520844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8" name="Picture 4" descr="V3L6">
            <a:extLst>
              <a:ext uri="{FF2B5EF4-FFF2-40B4-BE49-F238E27FC236}">
                <a16:creationId xmlns:a16="http://schemas.microsoft.com/office/drawing/2014/main" id="{8866167A-ACE2-4CD1-AD70-E0A8D621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 hidden="1">
            <a:extLst>
              <a:ext uri="{FF2B5EF4-FFF2-40B4-BE49-F238E27FC236}">
                <a16:creationId xmlns:a16="http://schemas.microsoft.com/office/drawing/2014/main" id="{1B6607AB-9BFF-42A5-A630-0F51A5AAB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V3L6 V3L7</a:t>
            </a:r>
          </a:p>
        </p:txBody>
      </p:sp>
      <p:pic>
        <p:nvPicPr>
          <p:cNvPr id="165891" name="Picture 3" descr="V3L6">
            <a:extLst>
              <a:ext uri="{FF2B5EF4-FFF2-40B4-BE49-F238E27FC236}">
                <a16:creationId xmlns:a16="http://schemas.microsoft.com/office/drawing/2014/main" id="{557646A5-FCAE-431C-A70C-F3FC9F5A7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2" name="Picture 4" descr="V3L7">
            <a:extLst>
              <a:ext uri="{FF2B5EF4-FFF2-40B4-BE49-F238E27FC236}">
                <a16:creationId xmlns:a16="http://schemas.microsoft.com/office/drawing/2014/main" id="{B78E0CEB-F328-48FE-A0AA-13D9CD34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 hidden="1">
            <a:extLst>
              <a:ext uri="{FF2B5EF4-FFF2-40B4-BE49-F238E27FC236}">
                <a16:creationId xmlns:a16="http://schemas.microsoft.com/office/drawing/2014/main" id="{D13261B8-0C92-4E83-B92B-CA2E61A17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V3L7 V3L8</a:t>
            </a:r>
          </a:p>
        </p:txBody>
      </p:sp>
      <p:pic>
        <p:nvPicPr>
          <p:cNvPr id="166915" name="Picture 3" descr="V3L7">
            <a:extLst>
              <a:ext uri="{FF2B5EF4-FFF2-40B4-BE49-F238E27FC236}">
                <a16:creationId xmlns:a16="http://schemas.microsoft.com/office/drawing/2014/main" id="{09C7FDD7-B3F1-4E41-9523-850B95A7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6" name="Picture 4" descr="V3L8">
            <a:extLst>
              <a:ext uri="{FF2B5EF4-FFF2-40B4-BE49-F238E27FC236}">
                <a16:creationId xmlns:a16="http://schemas.microsoft.com/office/drawing/2014/main" id="{3D1FBABE-39E2-4627-BA59-D0131B9FD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 hidden="1">
            <a:extLst>
              <a:ext uri="{FF2B5EF4-FFF2-40B4-BE49-F238E27FC236}">
                <a16:creationId xmlns:a16="http://schemas.microsoft.com/office/drawing/2014/main" id="{7086B522-735E-4E74-A0FA-022DE7E93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V3L8 V3L9</a:t>
            </a:r>
          </a:p>
        </p:txBody>
      </p:sp>
      <p:pic>
        <p:nvPicPr>
          <p:cNvPr id="167939" name="Picture 3" descr="V3L8">
            <a:extLst>
              <a:ext uri="{FF2B5EF4-FFF2-40B4-BE49-F238E27FC236}">
                <a16:creationId xmlns:a16="http://schemas.microsoft.com/office/drawing/2014/main" id="{08A97A52-83B0-40FE-B43A-92E66DD2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0" name="Picture 4" descr="V3L9">
            <a:extLst>
              <a:ext uri="{FF2B5EF4-FFF2-40B4-BE49-F238E27FC236}">
                <a16:creationId xmlns:a16="http://schemas.microsoft.com/office/drawing/2014/main" id="{F885672C-8383-4929-AA3F-F79986F0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hidden="1">
            <a:extLst>
              <a:ext uri="{FF2B5EF4-FFF2-40B4-BE49-F238E27FC236}">
                <a16:creationId xmlns:a16="http://schemas.microsoft.com/office/drawing/2014/main" id="{437FF1A9-3527-4FD0-80B9-156C5AA69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V3L9 V4L1</a:t>
            </a:r>
          </a:p>
        </p:txBody>
      </p:sp>
      <p:pic>
        <p:nvPicPr>
          <p:cNvPr id="168963" name="Picture 3" descr="V3L9">
            <a:extLst>
              <a:ext uri="{FF2B5EF4-FFF2-40B4-BE49-F238E27FC236}">
                <a16:creationId xmlns:a16="http://schemas.microsoft.com/office/drawing/2014/main" id="{C22F7010-D925-4B21-9608-DDC81B9D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4" name="Picture 4" descr="V4L1">
            <a:extLst>
              <a:ext uri="{FF2B5EF4-FFF2-40B4-BE49-F238E27FC236}">
                <a16:creationId xmlns:a16="http://schemas.microsoft.com/office/drawing/2014/main" id="{4EDE15E8-34AD-460E-8241-B7B2C14E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 hidden="1">
            <a:extLst>
              <a:ext uri="{FF2B5EF4-FFF2-40B4-BE49-F238E27FC236}">
                <a16:creationId xmlns:a16="http://schemas.microsoft.com/office/drawing/2014/main" id="{853FA66C-A113-4491-988B-57597E30E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V4L1 V4L2</a:t>
            </a:r>
          </a:p>
        </p:txBody>
      </p:sp>
      <p:pic>
        <p:nvPicPr>
          <p:cNvPr id="169987" name="Picture 3" descr="V4L1">
            <a:extLst>
              <a:ext uri="{FF2B5EF4-FFF2-40B4-BE49-F238E27FC236}">
                <a16:creationId xmlns:a16="http://schemas.microsoft.com/office/drawing/2014/main" id="{82D347AA-F4F5-4FE5-8341-BD9AA9218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88" name="Picture 4" descr="V4L2">
            <a:extLst>
              <a:ext uri="{FF2B5EF4-FFF2-40B4-BE49-F238E27FC236}">
                <a16:creationId xmlns:a16="http://schemas.microsoft.com/office/drawing/2014/main" id="{22FD858B-383E-4B28-933C-0117833A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 hidden="1">
            <a:extLst>
              <a:ext uri="{FF2B5EF4-FFF2-40B4-BE49-F238E27FC236}">
                <a16:creationId xmlns:a16="http://schemas.microsoft.com/office/drawing/2014/main" id="{8E699E07-F6BF-456C-8E72-4A4538883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V4L2 V4L3</a:t>
            </a:r>
          </a:p>
        </p:txBody>
      </p:sp>
      <p:pic>
        <p:nvPicPr>
          <p:cNvPr id="171011" name="Picture 3" descr="V4L2">
            <a:extLst>
              <a:ext uri="{FF2B5EF4-FFF2-40B4-BE49-F238E27FC236}">
                <a16:creationId xmlns:a16="http://schemas.microsoft.com/office/drawing/2014/main" id="{E64EE254-F292-4CC9-BEB0-0C605D34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2" name="Picture 4" descr="V4L3">
            <a:extLst>
              <a:ext uri="{FF2B5EF4-FFF2-40B4-BE49-F238E27FC236}">
                <a16:creationId xmlns:a16="http://schemas.microsoft.com/office/drawing/2014/main" id="{6FB9C204-6ED5-4C4D-81D4-50DFD108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 hidden="1">
            <a:extLst>
              <a:ext uri="{FF2B5EF4-FFF2-40B4-BE49-F238E27FC236}">
                <a16:creationId xmlns:a16="http://schemas.microsoft.com/office/drawing/2014/main" id="{A08FAC06-3C27-4208-95E7-B1412C64F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V4L3 V4L4</a:t>
            </a:r>
          </a:p>
        </p:txBody>
      </p:sp>
      <p:pic>
        <p:nvPicPr>
          <p:cNvPr id="172035" name="Picture 3" descr="V4L3">
            <a:extLst>
              <a:ext uri="{FF2B5EF4-FFF2-40B4-BE49-F238E27FC236}">
                <a16:creationId xmlns:a16="http://schemas.microsoft.com/office/drawing/2014/main" id="{A140E2C5-82D6-41D1-BB52-588D825E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6" name="Picture 4" descr="V4L4">
            <a:extLst>
              <a:ext uri="{FF2B5EF4-FFF2-40B4-BE49-F238E27FC236}">
                <a16:creationId xmlns:a16="http://schemas.microsoft.com/office/drawing/2014/main" id="{AA891840-90E2-4F12-A10A-F5975D06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 hidden="1">
            <a:extLst>
              <a:ext uri="{FF2B5EF4-FFF2-40B4-BE49-F238E27FC236}">
                <a16:creationId xmlns:a16="http://schemas.microsoft.com/office/drawing/2014/main" id="{E94CB04C-7A3B-4914-8E60-81DFAFB37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V4L4 V4L5</a:t>
            </a:r>
          </a:p>
        </p:txBody>
      </p:sp>
      <p:pic>
        <p:nvPicPr>
          <p:cNvPr id="173059" name="Picture 3" descr="V4L4">
            <a:extLst>
              <a:ext uri="{FF2B5EF4-FFF2-40B4-BE49-F238E27FC236}">
                <a16:creationId xmlns:a16="http://schemas.microsoft.com/office/drawing/2014/main" id="{645219FE-E6E2-41C3-9F4F-6854F623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0" name="Picture 4" descr="V4L5">
            <a:extLst>
              <a:ext uri="{FF2B5EF4-FFF2-40B4-BE49-F238E27FC236}">
                <a16:creationId xmlns:a16="http://schemas.microsoft.com/office/drawing/2014/main" id="{DD079128-B7AF-429D-81B3-5CEB8230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 hidden="1">
            <a:extLst>
              <a:ext uri="{FF2B5EF4-FFF2-40B4-BE49-F238E27FC236}">
                <a16:creationId xmlns:a16="http://schemas.microsoft.com/office/drawing/2014/main" id="{BB0F5906-CB37-4417-AF64-5D907F447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V4L5 V4L6</a:t>
            </a:r>
          </a:p>
        </p:txBody>
      </p:sp>
      <p:pic>
        <p:nvPicPr>
          <p:cNvPr id="174083" name="Picture 3" descr="V4L5">
            <a:extLst>
              <a:ext uri="{FF2B5EF4-FFF2-40B4-BE49-F238E27FC236}">
                <a16:creationId xmlns:a16="http://schemas.microsoft.com/office/drawing/2014/main" id="{7AC7241D-0FC7-4D93-9276-8178CA7E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84" name="Picture 4" descr="V4L6">
            <a:extLst>
              <a:ext uri="{FF2B5EF4-FFF2-40B4-BE49-F238E27FC236}">
                <a16:creationId xmlns:a16="http://schemas.microsoft.com/office/drawing/2014/main" id="{7CEDBA2B-C39F-47BA-A036-D459C699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CAD4336E-D379-472F-A392-75E057BB6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V4L1 V4L2</a:t>
            </a:r>
          </a:p>
        </p:txBody>
      </p:sp>
      <p:pic>
        <p:nvPicPr>
          <p:cNvPr id="18435" name="Picture 3" descr="V4L1">
            <a:extLst>
              <a:ext uri="{FF2B5EF4-FFF2-40B4-BE49-F238E27FC236}">
                <a16:creationId xmlns:a16="http://schemas.microsoft.com/office/drawing/2014/main" id="{AB341A02-9E92-408E-B921-A019603C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V4L2">
            <a:extLst>
              <a:ext uri="{FF2B5EF4-FFF2-40B4-BE49-F238E27FC236}">
                <a16:creationId xmlns:a16="http://schemas.microsoft.com/office/drawing/2014/main" id="{53752ABF-099B-4EDA-A5B5-EA609B75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 hidden="1">
            <a:extLst>
              <a:ext uri="{FF2B5EF4-FFF2-40B4-BE49-F238E27FC236}">
                <a16:creationId xmlns:a16="http://schemas.microsoft.com/office/drawing/2014/main" id="{CF49A006-00EB-4258-9262-490882865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V4L6 V4L7</a:t>
            </a:r>
          </a:p>
        </p:txBody>
      </p:sp>
      <p:pic>
        <p:nvPicPr>
          <p:cNvPr id="175107" name="Picture 3" descr="V4L6">
            <a:extLst>
              <a:ext uri="{FF2B5EF4-FFF2-40B4-BE49-F238E27FC236}">
                <a16:creationId xmlns:a16="http://schemas.microsoft.com/office/drawing/2014/main" id="{F24F0E83-870D-4897-A01B-37A7A09A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8" name="Picture 4" descr="V4L7">
            <a:extLst>
              <a:ext uri="{FF2B5EF4-FFF2-40B4-BE49-F238E27FC236}">
                <a16:creationId xmlns:a16="http://schemas.microsoft.com/office/drawing/2014/main" id="{A0DC36AE-442E-413D-9869-E2EB7444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 hidden="1">
            <a:extLst>
              <a:ext uri="{FF2B5EF4-FFF2-40B4-BE49-F238E27FC236}">
                <a16:creationId xmlns:a16="http://schemas.microsoft.com/office/drawing/2014/main" id="{DB2917FD-0D32-4DCE-9608-14F424DB1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V4L7 V4L8</a:t>
            </a:r>
          </a:p>
        </p:txBody>
      </p:sp>
      <p:pic>
        <p:nvPicPr>
          <p:cNvPr id="176131" name="Picture 3" descr="V4L7">
            <a:extLst>
              <a:ext uri="{FF2B5EF4-FFF2-40B4-BE49-F238E27FC236}">
                <a16:creationId xmlns:a16="http://schemas.microsoft.com/office/drawing/2014/main" id="{BCC176F6-77F1-45E3-AC6F-B2752492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2" name="Picture 4" descr="V4L8">
            <a:extLst>
              <a:ext uri="{FF2B5EF4-FFF2-40B4-BE49-F238E27FC236}">
                <a16:creationId xmlns:a16="http://schemas.microsoft.com/office/drawing/2014/main" id="{AE1D80FE-BF9D-4E7A-B65F-A8B4C5B1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 hidden="1">
            <a:extLst>
              <a:ext uri="{FF2B5EF4-FFF2-40B4-BE49-F238E27FC236}">
                <a16:creationId xmlns:a16="http://schemas.microsoft.com/office/drawing/2014/main" id="{77E954DA-89EC-47C2-B8E1-54916753A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V4L8 V4L9</a:t>
            </a:r>
          </a:p>
        </p:txBody>
      </p:sp>
      <p:pic>
        <p:nvPicPr>
          <p:cNvPr id="177155" name="Picture 3" descr="V4L8">
            <a:extLst>
              <a:ext uri="{FF2B5EF4-FFF2-40B4-BE49-F238E27FC236}">
                <a16:creationId xmlns:a16="http://schemas.microsoft.com/office/drawing/2014/main" id="{890FB3D4-EE22-44EE-9990-F9392355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6" name="Picture 4" descr="V4L9">
            <a:extLst>
              <a:ext uri="{FF2B5EF4-FFF2-40B4-BE49-F238E27FC236}">
                <a16:creationId xmlns:a16="http://schemas.microsoft.com/office/drawing/2014/main" id="{2A40C4A5-0D3D-4F53-9BBA-FF155D81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 hidden="1">
            <a:extLst>
              <a:ext uri="{FF2B5EF4-FFF2-40B4-BE49-F238E27FC236}">
                <a16:creationId xmlns:a16="http://schemas.microsoft.com/office/drawing/2014/main" id="{E1849EC1-7952-4BBF-84C1-C3D3A7CE1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7 V4L9</a:t>
            </a:r>
          </a:p>
        </p:txBody>
      </p:sp>
      <p:pic>
        <p:nvPicPr>
          <p:cNvPr id="178179" name="Picture 3" descr="V4L9">
            <a:extLst>
              <a:ext uri="{FF2B5EF4-FFF2-40B4-BE49-F238E27FC236}">
                <a16:creationId xmlns:a16="http://schemas.microsoft.com/office/drawing/2014/main" id="{0B25D38E-F020-448A-8F8A-3F682458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 hidden="1">
            <a:extLst>
              <a:ext uri="{FF2B5EF4-FFF2-40B4-BE49-F238E27FC236}">
                <a16:creationId xmlns:a16="http://schemas.microsoft.com/office/drawing/2014/main" id="{127AA2DD-3C54-4C46-8C6D-9C6BCC101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V1L1</a:t>
            </a:r>
          </a:p>
        </p:txBody>
      </p:sp>
      <p:pic>
        <p:nvPicPr>
          <p:cNvPr id="179203" name="Picture 3" descr="V1L1">
            <a:extLst>
              <a:ext uri="{FF2B5EF4-FFF2-40B4-BE49-F238E27FC236}">
                <a16:creationId xmlns:a16="http://schemas.microsoft.com/office/drawing/2014/main" id="{79E803E4-C7B2-436F-85C8-16C7ADEC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 hidden="1">
            <a:extLst>
              <a:ext uri="{FF2B5EF4-FFF2-40B4-BE49-F238E27FC236}">
                <a16:creationId xmlns:a16="http://schemas.microsoft.com/office/drawing/2014/main" id="{C8C34CB6-BCA6-4EB2-AE29-7878E60C1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V1L2</a:t>
            </a:r>
          </a:p>
        </p:txBody>
      </p:sp>
      <p:pic>
        <p:nvPicPr>
          <p:cNvPr id="180227" name="Picture 3" descr="V1L2">
            <a:extLst>
              <a:ext uri="{FF2B5EF4-FFF2-40B4-BE49-F238E27FC236}">
                <a16:creationId xmlns:a16="http://schemas.microsoft.com/office/drawing/2014/main" id="{57B5AF3D-C0FA-427B-98EC-FDE1D52F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 hidden="1">
            <a:extLst>
              <a:ext uri="{FF2B5EF4-FFF2-40B4-BE49-F238E27FC236}">
                <a16:creationId xmlns:a16="http://schemas.microsoft.com/office/drawing/2014/main" id="{3141E4F1-F4A7-4E7C-9A4E-DF82C8BE9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V1L3</a:t>
            </a:r>
          </a:p>
        </p:txBody>
      </p:sp>
      <p:pic>
        <p:nvPicPr>
          <p:cNvPr id="181251" name="Picture 3" descr="V1L3">
            <a:extLst>
              <a:ext uri="{FF2B5EF4-FFF2-40B4-BE49-F238E27FC236}">
                <a16:creationId xmlns:a16="http://schemas.microsoft.com/office/drawing/2014/main" id="{359E73E7-3BF3-4082-B72C-5C9AB454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 hidden="1">
            <a:extLst>
              <a:ext uri="{FF2B5EF4-FFF2-40B4-BE49-F238E27FC236}">
                <a16:creationId xmlns:a16="http://schemas.microsoft.com/office/drawing/2014/main" id="{FE690718-8032-44C3-9D6E-FF24E458C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V1L4</a:t>
            </a:r>
          </a:p>
        </p:txBody>
      </p:sp>
      <p:pic>
        <p:nvPicPr>
          <p:cNvPr id="182275" name="Picture 3" descr="V1L4">
            <a:extLst>
              <a:ext uri="{FF2B5EF4-FFF2-40B4-BE49-F238E27FC236}">
                <a16:creationId xmlns:a16="http://schemas.microsoft.com/office/drawing/2014/main" id="{B92A06A7-3270-476B-9985-C97F1DB4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 hidden="1">
            <a:extLst>
              <a:ext uri="{FF2B5EF4-FFF2-40B4-BE49-F238E27FC236}">
                <a16:creationId xmlns:a16="http://schemas.microsoft.com/office/drawing/2014/main" id="{61C2A462-D885-451F-B58B-85EC7D214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V1L5</a:t>
            </a:r>
          </a:p>
        </p:txBody>
      </p:sp>
      <p:pic>
        <p:nvPicPr>
          <p:cNvPr id="183299" name="Picture 3" descr="V1L5">
            <a:extLst>
              <a:ext uri="{FF2B5EF4-FFF2-40B4-BE49-F238E27FC236}">
                <a16:creationId xmlns:a16="http://schemas.microsoft.com/office/drawing/2014/main" id="{047D7EC9-75AB-42DC-9200-6C803D17E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 hidden="1">
            <a:extLst>
              <a:ext uri="{FF2B5EF4-FFF2-40B4-BE49-F238E27FC236}">
                <a16:creationId xmlns:a16="http://schemas.microsoft.com/office/drawing/2014/main" id="{00CB9936-0B5B-4ADE-8ED3-BE17ADAE5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V1L6</a:t>
            </a:r>
          </a:p>
        </p:txBody>
      </p:sp>
      <p:pic>
        <p:nvPicPr>
          <p:cNvPr id="184323" name="Picture 3" descr="V1L6">
            <a:extLst>
              <a:ext uri="{FF2B5EF4-FFF2-40B4-BE49-F238E27FC236}">
                <a16:creationId xmlns:a16="http://schemas.microsoft.com/office/drawing/2014/main" id="{928763E4-3AA9-4DC1-8075-9F6A35248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5C897997-701F-4AAE-8EB2-7B9FBE7A6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V4L3 V4L4</a:t>
            </a:r>
          </a:p>
        </p:txBody>
      </p:sp>
      <p:pic>
        <p:nvPicPr>
          <p:cNvPr id="19459" name="Picture 3" descr="V4L3">
            <a:extLst>
              <a:ext uri="{FF2B5EF4-FFF2-40B4-BE49-F238E27FC236}">
                <a16:creationId xmlns:a16="http://schemas.microsoft.com/office/drawing/2014/main" id="{51D7228C-369C-4CF7-BF6A-39919E80F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V4L4">
            <a:extLst>
              <a:ext uri="{FF2B5EF4-FFF2-40B4-BE49-F238E27FC236}">
                <a16:creationId xmlns:a16="http://schemas.microsoft.com/office/drawing/2014/main" id="{AB94A122-0040-4477-8AFB-225EA832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 hidden="1">
            <a:extLst>
              <a:ext uri="{FF2B5EF4-FFF2-40B4-BE49-F238E27FC236}">
                <a16:creationId xmlns:a16="http://schemas.microsoft.com/office/drawing/2014/main" id="{B7800778-7690-419F-88C8-E363A5A06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V1L7</a:t>
            </a:r>
          </a:p>
        </p:txBody>
      </p:sp>
      <p:pic>
        <p:nvPicPr>
          <p:cNvPr id="185347" name="Picture 3" descr="V1L7">
            <a:extLst>
              <a:ext uri="{FF2B5EF4-FFF2-40B4-BE49-F238E27FC236}">
                <a16:creationId xmlns:a16="http://schemas.microsoft.com/office/drawing/2014/main" id="{EEAA2FBD-8487-4BA9-A9B0-D3B606D7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 hidden="1">
            <a:extLst>
              <a:ext uri="{FF2B5EF4-FFF2-40B4-BE49-F238E27FC236}">
                <a16:creationId xmlns:a16="http://schemas.microsoft.com/office/drawing/2014/main" id="{6D59986D-31FB-4836-B9DA-6AD245BC9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V1L8</a:t>
            </a:r>
          </a:p>
        </p:txBody>
      </p:sp>
      <p:pic>
        <p:nvPicPr>
          <p:cNvPr id="186371" name="Picture 3" descr="V1L8">
            <a:extLst>
              <a:ext uri="{FF2B5EF4-FFF2-40B4-BE49-F238E27FC236}">
                <a16:creationId xmlns:a16="http://schemas.microsoft.com/office/drawing/2014/main" id="{D5AFF4B4-7A51-4259-A667-5C20433C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 hidden="1">
            <a:extLst>
              <a:ext uri="{FF2B5EF4-FFF2-40B4-BE49-F238E27FC236}">
                <a16:creationId xmlns:a16="http://schemas.microsoft.com/office/drawing/2014/main" id="{DE30E8C9-EEA5-4A33-A0FB-46DAC7D32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V1L9</a:t>
            </a:r>
          </a:p>
        </p:txBody>
      </p:sp>
      <p:pic>
        <p:nvPicPr>
          <p:cNvPr id="187395" name="Picture 3" descr="V1L9">
            <a:extLst>
              <a:ext uri="{FF2B5EF4-FFF2-40B4-BE49-F238E27FC236}">
                <a16:creationId xmlns:a16="http://schemas.microsoft.com/office/drawing/2014/main" id="{C3C4059F-0187-4894-8069-5857AA47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 hidden="1">
            <a:extLst>
              <a:ext uri="{FF2B5EF4-FFF2-40B4-BE49-F238E27FC236}">
                <a16:creationId xmlns:a16="http://schemas.microsoft.com/office/drawing/2014/main" id="{2E688315-E7B9-4638-A728-B31256511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V2L1</a:t>
            </a:r>
          </a:p>
        </p:txBody>
      </p:sp>
      <p:pic>
        <p:nvPicPr>
          <p:cNvPr id="188419" name="Picture 3" descr="V2L1">
            <a:extLst>
              <a:ext uri="{FF2B5EF4-FFF2-40B4-BE49-F238E27FC236}">
                <a16:creationId xmlns:a16="http://schemas.microsoft.com/office/drawing/2014/main" id="{50EB01D0-2FAD-449D-9C9E-84D690FD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 hidden="1">
            <a:extLst>
              <a:ext uri="{FF2B5EF4-FFF2-40B4-BE49-F238E27FC236}">
                <a16:creationId xmlns:a16="http://schemas.microsoft.com/office/drawing/2014/main" id="{CBA6B8BE-8B65-4347-8EFF-E174D8B1D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V2L2</a:t>
            </a:r>
          </a:p>
        </p:txBody>
      </p:sp>
      <p:pic>
        <p:nvPicPr>
          <p:cNvPr id="189443" name="Picture 3" descr="V2L2">
            <a:extLst>
              <a:ext uri="{FF2B5EF4-FFF2-40B4-BE49-F238E27FC236}">
                <a16:creationId xmlns:a16="http://schemas.microsoft.com/office/drawing/2014/main" id="{940B4340-4B0E-4AB2-BBFE-0D5AAD90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 hidden="1">
            <a:extLst>
              <a:ext uri="{FF2B5EF4-FFF2-40B4-BE49-F238E27FC236}">
                <a16:creationId xmlns:a16="http://schemas.microsoft.com/office/drawing/2014/main" id="{D8A923C1-7B8A-4D78-97C4-9D76092C5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V2L3</a:t>
            </a:r>
          </a:p>
        </p:txBody>
      </p:sp>
      <p:pic>
        <p:nvPicPr>
          <p:cNvPr id="190467" name="Picture 3" descr="V2L3">
            <a:extLst>
              <a:ext uri="{FF2B5EF4-FFF2-40B4-BE49-F238E27FC236}">
                <a16:creationId xmlns:a16="http://schemas.microsoft.com/office/drawing/2014/main" id="{633B2F16-1CDA-4738-BFDD-D858215F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 hidden="1">
            <a:extLst>
              <a:ext uri="{FF2B5EF4-FFF2-40B4-BE49-F238E27FC236}">
                <a16:creationId xmlns:a16="http://schemas.microsoft.com/office/drawing/2014/main" id="{D178A24D-4244-4AFC-82E9-81EF848BA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V2L4</a:t>
            </a:r>
          </a:p>
        </p:txBody>
      </p:sp>
      <p:pic>
        <p:nvPicPr>
          <p:cNvPr id="191491" name="Picture 3" descr="V2L4">
            <a:extLst>
              <a:ext uri="{FF2B5EF4-FFF2-40B4-BE49-F238E27FC236}">
                <a16:creationId xmlns:a16="http://schemas.microsoft.com/office/drawing/2014/main" id="{1D2B1830-91F4-4D14-8E39-CB318FF7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 hidden="1">
            <a:extLst>
              <a:ext uri="{FF2B5EF4-FFF2-40B4-BE49-F238E27FC236}">
                <a16:creationId xmlns:a16="http://schemas.microsoft.com/office/drawing/2014/main" id="{82CAE6D1-A907-488A-BD24-341A1E1FB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V2L5</a:t>
            </a:r>
          </a:p>
        </p:txBody>
      </p:sp>
      <p:pic>
        <p:nvPicPr>
          <p:cNvPr id="192515" name="Picture 3" descr="V2L5">
            <a:extLst>
              <a:ext uri="{FF2B5EF4-FFF2-40B4-BE49-F238E27FC236}">
                <a16:creationId xmlns:a16="http://schemas.microsoft.com/office/drawing/2014/main" id="{D904D667-D48F-416D-9E36-1E1D779E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 hidden="1">
            <a:extLst>
              <a:ext uri="{FF2B5EF4-FFF2-40B4-BE49-F238E27FC236}">
                <a16:creationId xmlns:a16="http://schemas.microsoft.com/office/drawing/2014/main" id="{F443394C-D0D2-4792-A01F-35EC7B986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V2L6</a:t>
            </a:r>
          </a:p>
        </p:txBody>
      </p:sp>
      <p:pic>
        <p:nvPicPr>
          <p:cNvPr id="193539" name="Picture 3" descr="V2L6">
            <a:extLst>
              <a:ext uri="{FF2B5EF4-FFF2-40B4-BE49-F238E27FC236}">
                <a16:creationId xmlns:a16="http://schemas.microsoft.com/office/drawing/2014/main" id="{5EF2DBE4-F9BE-41B9-B899-553C61994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 hidden="1">
            <a:extLst>
              <a:ext uri="{FF2B5EF4-FFF2-40B4-BE49-F238E27FC236}">
                <a16:creationId xmlns:a16="http://schemas.microsoft.com/office/drawing/2014/main" id="{AE5F3A92-294C-4A1A-AB90-B7127E91A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V2L7</a:t>
            </a:r>
          </a:p>
        </p:txBody>
      </p:sp>
      <p:pic>
        <p:nvPicPr>
          <p:cNvPr id="194563" name="Picture 3" descr="V2L7">
            <a:extLst>
              <a:ext uri="{FF2B5EF4-FFF2-40B4-BE49-F238E27FC236}">
                <a16:creationId xmlns:a16="http://schemas.microsoft.com/office/drawing/2014/main" id="{2716E476-865F-4F16-B555-8A3C1BCC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A1C6AD76-65EC-4E1B-88A4-012E5D31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V4L5 V4L6</a:t>
            </a:r>
          </a:p>
        </p:txBody>
      </p:sp>
      <p:pic>
        <p:nvPicPr>
          <p:cNvPr id="20483" name="Picture 3" descr="V4L5">
            <a:extLst>
              <a:ext uri="{FF2B5EF4-FFF2-40B4-BE49-F238E27FC236}">
                <a16:creationId xmlns:a16="http://schemas.microsoft.com/office/drawing/2014/main" id="{16A74230-2FC7-4BC6-98DA-666F79C0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V4L6">
            <a:extLst>
              <a:ext uri="{FF2B5EF4-FFF2-40B4-BE49-F238E27FC236}">
                <a16:creationId xmlns:a16="http://schemas.microsoft.com/office/drawing/2014/main" id="{C314D11D-9D1D-4ED7-BC56-D7BC8B6E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 hidden="1">
            <a:extLst>
              <a:ext uri="{FF2B5EF4-FFF2-40B4-BE49-F238E27FC236}">
                <a16:creationId xmlns:a16="http://schemas.microsoft.com/office/drawing/2014/main" id="{43052ECD-394E-42F2-9405-07599DBE6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V2L8</a:t>
            </a:r>
          </a:p>
        </p:txBody>
      </p:sp>
      <p:pic>
        <p:nvPicPr>
          <p:cNvPr id="195587" name="Picture 3" descr="V2L8">
            <a:extLst>
              <a:ext uri="{FF2B5EF4-FFF2-40B4-BE49-F238E27FC236}">
                <a16:creationId xmlns:a16="http://schemas.microsoft.com/office/drawing/2014/main" id="{7086492B-4C8F-4FA9-970B-FF7B8D60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 hidden="1">
            <a:extLst>
              <a:ext uri="{FF2B5EF4-FFF2-40B4-BE49-F238E27FC236}">
                <a16:creationId xmlns:a16="http://schemas.microsoft.com/office/drawing/2014/main" id="{EF49E420-AC16-4B57-AEDD-7B4974969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V2L9</a:t>
            </a:r>
          </a:p>
        </p:txBody>
      </p:sp>
      <p:pic>
        <p:nvPicPr>
          <p:cNvPr id="196611" name="Picture 3" descr="V2L9">
            <a:extLst>
              <a:ext uri="{FF2B5EF4-FFF2-40B4-BE49-F238E27FC236}">
                <a16:creationId xmlns:a16="http://schemas.microsoft.com/office/drawing/2014/main" id="{E31137D4-ADA1-43B9-99C5-D152CAA91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 hidden="1">
            <a:extLst>
              <a:ext uri="{FF2B5EF4-FFF2-40B4-BE49-F238E27FC236}">
                <a16:creationId xmlns:a16="http://schemas.microsoft.com/office/drawing/2014/main" id="{5A8DFD9A-5363-45FB-A87B-8274B3C5F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V3L1</a:t>
            </a:r>
          </a:p>
        </p:txBody>
      </p:sp>
      <p:pic>
        <p:nvPicPr>
          <p:cNvPr id="197635" name="Picture 3" descr="V3L1">
            <a:extLst>
              <a:ext uri="{FF2B5EF4-FFF2-40B4-BE49-F238E27FC236}">
                <a16:creationId xmlns:a16="http://schemas.microsoft.com/office/drawing/2014/main" id="{B223D8E8-1E3B-4EBA-BD28-CF011BF34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 hidden="1">
            <a:extLst>
              <a:ext uri="{FF2B5EF4-FFF2-40B4-BE49-F238E27FC236}">
                <a16:creationId xmlns:a16="http://schemas.microsoft.com/office/drawing/2014/main" id="{2A0A1D56-7530-4E2E-8CC9-9FA83D87C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V3L2</a:t>
            </a:r>
          </a:p>
        </p:txBody>
      </p:sp>
      <p:pic>
        <p:nvPicPr>
          <p:cNvPr id="198659" name="Picture 3" descr="V3L2">
            <a:extLst>
              <a:ext uri="{FF2B5EF4-FFF2-40B4-BE49-F238E27FC236}">
                <a16:creationId xmlns:a16="http://schemas.microsoft.com/office/drawing/2014/main" id="{A97C3F1F-85B0-4166-B5A0-4CB0CF6C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 hidden="1">
            <a:extLst>
              <a:ext uri="{FF2B5EF4-FFF2-40B4-BE49-F238E27FC236}">
                <a16:creationId xmlns:a16="http://schemas.microsoft.com/office/drawing/2014/main" id="{A9D090DF-F1F4-42D7-B4F2-0CD40E0CD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V3L3</a:t>
            </a:r>
          </a:p>
        </p:txBody>
      </p:sp>
      <p:pic>
        <p:nvPicPr>
          <p:cNvPr id="199683" name="Picture 3" descr="V3L3">
            <a:extLst>
              <a:ext uri="{FF2B5EF4-FFF2-40B4-BE49-F238E27FC236}">
                <a16:creationId xmlns:a16="http://schemas.microsoft.com/office/drawing/2014/main" id="{BF61126D-03B6-4FC6-B2B7-1F64847B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 hidden="1">
            <a:extLst>
              <a:ext uri="{FF2B5EF4-FFF2-40B4-BE49-F238E27FC236}">
                <a16:creationId xmlns:a16="http://schemas.microsoft.com/office/drawing/2014/main" id="{C233C198-EFC8-4DA2-8C57-74BBC8CE3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V3L4</a:t>
            </a:r>
          </a:p>
        </p:txBody>
      </p:sp>
      <p:pic>
        <p:nvPicPr>
          <p:cNvPr id="200707" name="Picture 3" descr="V3L4">
            <a:extLst>
              <a:ext uri="{FF2B5EF4-FFF2-40B4-BE49-F238E27FC236}">
                <a16:creationId xmlns:a16="http://schemas.microsoft.com/office/drawing/2014/main" id="{B7F3B64C-6790-4E6E-9D8B-CB8709CE3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 hidden="1">
            <a:extLst>
              <a:ext uri="{FF2B5EF4-FFF2-40B4-BE49-F238E27FC236}">
                <a16:creationId xmlns:a16="http://schemas.microsoft.com/office/drawing/2014/main" id="{AC848623-C39F-477A-810E-A2556A83E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V3L5</a:t>
            </a:r>
          </a:p>
        </p:txBody>
      </p:sp>
      <p:pic>
        <p:nvPicPr>
          <p:cNvPr id="201731" name="Picture 3" descr="V3L5">
            <a:extLst>
              <a:ext uri="{FF2B5EF4-FFF2-40B4-BE49-F238E27FC236}">
                <a16:creationId xmlns:a16="http://schemas.microsoft.com/office/drawing/2014/main" id="{ACB17BE4-8487-4348-994A-23EDBD70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 hidden="1">
            <a:extLst>
              <a:ext uri="{FF2B5EF4-FFF2-40B4-BE49-F238E27FC236}">
                <a16:creationId xmlns:a16="http://schemas.microsoft.com/office/drawing/2014/main" id="{E0599AD6-902D-4635-A6EE-0D9DEF776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V3L6</a:t>
            </a:r>
          </a:p>
        </p:txBody>
      </p:sp>
      <p:pic>
        <p:nvPicPr>
          <p:cNvPr id="202755" name="Picture 3" descr="V3L6">
            <a:extLst>
              <a:ext uri="{FF2B5EF4-FFF2-40B4-BE49-F238E27FC236}">
                <a16:creationId xmlns:a16="http://schemas.microsoft.com/office/drawing/2014/main" id="{7778C6CA-10F9-42B9-8BAD-4F406818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 hidden="1">
            <a:extLst>
              <a:ext uri="{FF2B5EF4-FFF2-40B4-BE49-F238E27FC236}">
                <a16:creationId xmlns:a16="http://schemas.microsoft.com/office/drawing/2014/main" id="{5FE4CE53-DED4-4B46-B499-A3E896A54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V3L7</a:t>
            </a:r>
          </a:p>
        </p:txBody>
      </p:sp>
      <p:pic>
        <p:nvPicPr>
          <p:cNvPr id="203779" name="Picture 3" descr="V3L7">
            <a:extLst>
              <a:ext uri="{FF2B5EF4-FFF2-40B4-BE49-F238E27FC236}">
                <a16:creationId xmlns:a16="http://schemas.microsoft.com/office/drawing/2014/main" id="{C2CBAAE1-92D1-44F9-8A1B-E7E045EA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 hidden="1">
            <a:extLst>
              <a:ext uri="{FF2B5EF4-FFF2-40B4-BE49-F238E27FC236}">
                <a16:creationId xmlns:a16="http://schemas.microsoft.com/office/drawing/2014/main" id="{9284D903-9E80-4AD3-BAAB-54DB4FC7E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V3L8</a:t>
            </a:r>
          </a:p>
        </p:txBody>
      </p:sp>
      <p:pic>
        <p:nvPicPr>
          <p:cNvPr id="204803" name="Picture 3" descr="V3L8">
            <a:extLst>
              <a:ext uri="{FF2B5EF4-FFF2-40B4-BE49-F238E27FC236}">
                <a16:creationId xmlns:a16="http://schemas.microsoft.com/office/drawing/2014/main" id="{863D8D42-C813-40F1-8A62-09B2B8BD4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6502D464-ED58-4275-BB9A-36C483F3A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V1L1 V1L2</a:t>
            </a:r>
          </a:p>
        </p:txBody>
      </p:sp>
      <p:pic>
        <p:nvPicPr>
          <p:cNvPr id="3075" name="Picture 3" descr="V1L1">
            <a:extLst>
              <a:ext uri="{FF2B5EF4-FFF2-40B4-BE49-F238E27FC236}">
                <a16:creationId xmlns:a16="http://schemas.microsoft.com/office/drawing/2014/main" id="{6F515024-DECC-4E7F-BA2B-9C1C1105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V1L2">
            <a:extLst>
              <a:ext uri="{FF2B5EF4-FFF2-40B4-BE49-F238E27FC236}">
                <a16:creationId xmlns:a16="http://schemas.microsoft.com/office/drawing/2014/main" id="{CEFF61E3-4A34-4280-99E5-DB170CBA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46EA0AA0-0B17-44E8-9135-263679A5E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V4L7 V4L8</a:t>
            </a:r>
          </a:p>
        </p:txBody>
      </p:sp>
      <p:pic>
        <p:nvPicPr>
          <p:cNvPr id="21507" name="Picture 3" descr="V4L7">
            <a:extLst>
              <a:ext uri="{FF2B5EF4-FFF2-40B4-BE49-F238E27FC236}">
                <a16:creationId xmlns:a16="http://schemas.microsoft.com/office/drawing/2014/main" id="{52E325EA-1B4A-4C01-9978-0A5F9850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V4L8">
            <a:extLst>
              <a:ext uri="{FF2B5EF4-FFF2-40B4-BE49-F238E27FC236}">
                <a16:creationId xmlns:a16="http://schemas.microsoft.com/office/drawing/2014/main" id="{BBCF3EF4-27AB-4D0C-88FC-6D1BD11E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 hidden="1">
            <a:extLst>
              <a:ext uri="{FF2B5EF4-FFF2-40B4-BE49-F238E27FC236}">
                <a16:creationId xmlns:a16="http://schemas.microsoft.com/office/drawing/2014/main" id="{6038C22E-96CC-4BB7-A8BD-341CA7E38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V3L9</a:t>
            </a:r>
          </a:p>
        </p:txBody>
      </p:sp>
      <p:pic>
        <p:nvPicPr>
          <p:cNvPr id="205827" name="Picture 3" descr="V3L9">
            <a:extLst>
              <a:ext uri="{FF2B5EF4-FFF2-40B4-BE49-F238E27FC236}">
                <a16:creationId xmlns:a16="http://schemas.microsoft.com/office/drawing/2014/main" id="{A62FC014-E3D1-45D2-836C-A0BB632D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 hidden="1">
            <a:extLst>
              <a:ext uri="{FF2B5EF4-FFF2-40B4-BE49-F238E27FC236}">
                <a16:creationId xmlns:a16="http://schemas.microsoft.com/office/drawing/2014/main" id="{210CE191-9A2C-49AE-874D-D3EF692EC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V4L1</a:t>
            </a:r>
          </a:p>
        </p:txBody>
      </p:sp>
      <p:pic>
        <p:nvPicPr>
          <p:cNvPr id="206851" name="Picture 3" descr="V4L1">
            <a:extLst>
              <a:ext uri="{FF2B5EF4-FFF2-40B4-BE49-F238E27FC236}">
                <a16:creationId xmlns:a16="http://schemas.microsoft.com/office/drawing/2014/main" id="{C606014B-A7CC-4B4D-9F50-32CE34A2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 hidden="1">
            <a:extLst>
              <a:ext uri="{FF2B5EF4-FFF2-40B4-BE49-F238E27FC236}">
                <a16:creationId xmlns:a16="http://schemas.microsoft.com/office/drawing/2014/main" id="{092E2F7A-3147-4342-9B06-28BA8CA18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V4L2</a:t>
            </a:r>
          </a:p>
        </p:txBody>
      </p:sp>
      <p:pic>
        <p:nvPicPr>
          <p:cNvPr id="207875" name="Picture 3" descr="V4L2">
            <a:extLst>
              <a:ext uri="{FF2B5EF4-FFF2-40B4-BE49-F238E27FC236}">
                <a16:creationId xmlns:a16="http://schemas.microsoft.com/office/drawing/2014/main" id="{7A9F1AFB-FB84-49D6-AE44-06ED1B72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 hidden="1">
            <a:extLst>
              <a:ext uri="{FF2B5EF4-FFF2-40B4-BE49-F238E27FC236}">
                <a16:creationId xmlns:a16="http://schemas.microsoft.com/office/drawing/2014/main" id="{B830EE11-F43F-4AB9-90B9-BB608839D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V4L3</a:t>
            </a:r>
          </a:p>
        </p:txBody>
      </p:sp>
      <p:pic>
        <p:nvPicPr>
          <p:cNvPr id="208899" name="Picture 3" descr="V4L3">
            <a:extLst>
              <a:ext uri="{FF2B5EF4-FFF2-40B4-BE49-F238E27FC236}">
                <a16:creationId xmlns:a16="http://schemas.microsoft.com/office/drawing/2014/main" id="{9DAA1768-5C68-4464-A9C5-36CED1C99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 hidden="1">
            <a:extLst>
              <a:ext uri="{FF2B5EF4-FFF2-40B4-BE49-F238E27FC236}">
                <a16:creationId xmlns:a16="http://schemas.microsoft.com/office/drawing/2014/main" id="{C90FD1CF-5EDB-438D-8293-512675DBD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V4L4</a:t>
            </a:r>
          </a:p>
        </p:txBody>
      </p:sp>
      <p:pic>
        <p:nvPicPr>
          <p:cNvPr id="209923" name="Picture 3" descr="V4L4">
            <a:extLst>
              <a:ext uri="{FF2B5EF4-FFF2-40B4-BE49-F238E27FC236}">
                <a16:creationId xmlns:a16="http://schemas.microsoft.com/office/drawing/2014/main" id="{44B71A2F-B97E-4BB0-B4A7-126ED24A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 hidden="1">
            <a:extLst>
              <a:ext uri="{FF2B5EF4-FFF2-40B4-BE49-F238E27FC236}">
                <a16:creationId xmlns:a16="http://schemas.microsoft.com/office/drawing/2014/main" id="{BC79C397-ACAA-4E69-92FA-62FC04F4B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V4L5</a:t>
            </a:r>
          </a:p>
        </p:txBody>
      </p:sp>
      <p:pic>
        <p:nvPicPr>
          <p:cNvPr id="210947" name="Picture 3" descr="V4L5">
            <a:extLst>
              <a:ext uri="{FF2B5EF4-FFF2-40B4-BE49-F238E27FC236}">
                <a16:creationId xmlns:a16="http://schemas.microsoft.com/office/drawing/2014/main" id="{D288113D-026B-4320-A0C3-81753C0C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 hidden="1">
            <a:extLst>
              <a:ext uri="{FF2B5EF4-FFF2-40B4-BE49-F238E27FC236}">
                <a16:creationId xmlns:a16="http://schemas.microsoft.com/office/drawing/2014/main" id="{3574D399-5542-4710-B793-FEED6B3AE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V4L6</a:t>
            </a:r>
          </a:p>
        </p:txBody>
      </p:sp>
      <p:pic>
        <p:nvPicPr>
          <p:cNvPr id="211971" name="Picture 3" descr="V4L6">
            <a:extLst>
              <a:ext uri="{FF2B5EF4-FFF2-40B4-BE49-F238E27FC236}">
                <a16:creationId xmlns:a16="http://schemas.microsoft.com/office/drawing/2014/main" id="{D84EB905-5034-4177-B115-0C49B9F6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 hidden="1">
            <a:extLst>
              <a:ext uri="{FF2B5EF4-FFF2-40B4-BE49-F238E27FC236}">
                <a16:creationId xmlns:a16="http://schemas.microsoft.com/office/drawing/2014/main" id="{05F16D06-035D-4819-A54E-D00F44CAF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V4L7</a:t>
            </a:r>
          </a:p>
        </p:txBody>
      </p:sp>
      <p:pic>
        <p:nvPicPr>
          <p:cNvPr id="212995" name="Picture 3" descr="V4L7">
            <a:extLst>
              <a:ext uri="{FF2B5EF4-FFF2-40B4-BE49-F238E27FC236}">
                <a16:creationId xmlns:a16="http://schemas.microsoft.com/office/drawing/2014/main" id="{1DAB47EA-1213-4604-BDD4-21C63020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 hidden="1">
            <a:extLst>
              <a:ext uri="{FF2B5EF4-FFF2-40B4-BE49-F238E27FC236}">
                <a16:creationId xmlns:a16="http://schemas.microsoft.com/office/drawing/2014/main" id="{7FB6F0BF-41ED-4C8C-B7E2-4D48664C8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V4L8</a:t>
            </a:r>
          </a:p>
        </p:txBody>
      </p:sp>
      <p:pic>
        <p:nvPicPr>
          <p:cNvPr id="214019" name="Picture 3" descr="V4L8">
            <a:extLst>
              <a:ext uri="{FF2B5EF4-FFF2-40B4-BE49-F238E27FC236}">
                <a16:creationId xmlns:a16="http://schemas.microsoft.com/office/drawing/2014/main" id="{456C6856-2965-44DF-B373-70075A90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 hidden="1">
            <a:extLst>
              <a:ext uri="{FF2B5EF4-FFF2-40B4-BE49-F238E27FC236}">
                <a16:creationId xmlns:a16="http://schemas.microsoft.com/office/drawing/2014/main" id="{BF5655FD-C3F8-4AE8-A929-AD97D77FD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8 V4L9</a:t>
            </a:r>
          </a:p>
        </p:txBody>
      </p:sp>
      <p:pic>
        <p:nvPicPr>
          <p:cNvPr id="215043" name="Picture 3" descr="V4L9">
            <a:extLst>
              <a:ext uri="{FF2B5EF4-FFF2-40B4-BE49-F238E27FC236}">
                <a16:creationId xmlns:a16="http://schemas.microsoft.com/office/drawing/2014/main" id="{D323ACB2-3CAB-4DFE-8D34-8AE400804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id="{A581F834-ABBA-4BA4-A266-E9D845CE3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V4L9</a:t>
            </a:r>
          </a:p>
        </p:txBody>
      </p:sp>
      <p:pic>
        <p:nvPicPr>
          <p:cNvPr id="22531" name="Picture 3" descr="V4L9">
            <a:extLst>
              <a:ext uri="{FF2B5EF4-FFF2-40B4-BE49-F238E27FC236}">
                <a16:creationId xmlns:a16="http://schemas.microsoft.com/office/drawing/2014/main" id="{EF59D9A4-C744-4C05-A16D-10CE08E91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 hidden="1">
            <a:extLst>
              <a:ext uri="{FF2B5EF4-FFF2-40B4-BE49-F238E27FC236}">
                <a16:creationId xmlns:a16="http://schemas.microsoft.com/office/drawing/2014/main" id="{43103973-8E6A-4206-99F7-428D48351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V1L1</a:t>
            </a:r>
          </a:p>
        </p:txBody>
      </p:sp>
      <p:pic>
        <p:nvPicPr>
          <p:cNvPr id="216067" name="Picture 3" descr="V1L1">
            <a:extLst>
              <a:ext uri="{FF2B5EF4-FFF2-40B4-BE49-F238E27FC236}">
                <a16:creationId xmlns:a16="http://schemas.microsoft.com/office/drawing/2014/main" id="{14EF4AC0-A5D0-4FAA-BE9F-C56550E6F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 hidden="1">
            <a:extLst>
              <a:ext uri="{FF2B5EF4-FFF2-40B4-BE49-F238E27FC236}">
                <a16:creationId xmlns:a16="http://schemas.microsoft.com/office/drawing/2014/main" id="{9467BCE3-C6E7-472E-AFF8-C830018CA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V1L2</a:t>
            </a:r>
          </a:p>
        </p:txBody>
      </p:sp>
      <p:pic>
        <p:nvPicPr>
          <p:cNvPr id="217091" name="Picture 3" descr="V1L2">
            <a:extLst>
              <a:ext uri="{FF2B5EF4-FFF2-40B4-BE49-F238E27FC236}">
                <a16:creationId xmlns:a16="http://schemas.microsoft.com/office/drawing/2014/main" id="{86AC3785-CC70-4EF0-B8ED-802CD8AE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 hidden="1">
            <a:extLst>
              <a:ext uri="{FF2B5EF4-FFF2-40B4-BE49-F238E27FC236}">
                <a16:creationId xmlns:a16="http://schemas.microsoft.com/office/drawing/2014/main" id="{591CFB5A-D826-4B8E-B0AF-9FF0321D0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V1L3</a:t>
            </a:r>
          </a:p>
        </p:txBody>
      </p:sp>
      <p:pic>
        <p:nvPicPr>
          <p:cNvPr id="218115" name="Picture 3" descr="V1L3">
            <a:extLst>
              <a:ext uri="{FF2B5EF4-FFF2-40B4-BE49-F238E27FC236}">
                <a16:creationId xmlns:a16="http://schemas.microsoft.com/office/drawing/2014/main" id="{336CEB5F-86AB-4B5D-82D0-57133884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 hidden="1">
            <a:extLst>
              <a:ext uri="{FF2B5EF4-FFF2-40B4-BE49-F238E27FC236}">
                <a16:creationId xmlns:a16="http://schemas.microsoft.com/office/drawing/2014/main" id="{29FBFE13-B063-4189-A614-A4435964E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V1L4</a:t>
            </a:r>
          </a:p>
        </p:txBody>
      </p:sp>
      <p:pic>
        <p:nvPicPr>
          <p:cNvPr id="219139" name="Picture 3" descr="V1L4">
            <a:extLst>
              <a:ext uri="{FF2B5EF4-FFF2-40B4-BE49-F238E27FC236}">
                <a16:creationId xmlns:a16="http://schemas.microsoft.com/office/drawing/2014/main" id="{CE81B573-982A-4B26-997C-6F12DDD1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 hidden="1">
            <a:extLst>
              <a:ext uri="{FF2B5EF4-FFF2-40B4-BE49-F238E27FC236}">
                <a16:creationId xmlns:a16="http://schemas.microsoft.com/office/drawing/2014/main" id="{9BA4B8B6-C531-4245-B333-6E4367BC3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V1L5</a:t>
            </a:r>
          </a:p>
        </p:txBody>
      </p:sp>
      <p:pic>
        <p:nvPicPr>
          <p:cNvPr id="220163" name="Picture 3" descr="V1L5">
            <a:extLst>
              <a:ext uri="{FF2B5EF4-FFF2-40B4-BE49-F238E27FC236}">
                <a16:creationId xmlns:a16="http://schemas.microsoft.com/office/drawing/2014/main" id="{2C727ABE-96FA-42BC-A9CF-3EF5E4AEC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 hidden="1">
            <a:extLst>
              <a:ext uri="{FF2B5EF4-FFF2-40B4-BE49-F238E27FC236}">
                <a16:creationId xmlns:a16="http://schemas.microsoft.com/office/drawing/2014/main" id="{32807DE5-E203-48BA-96EC-6CF171E4F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V1L6</a:t>
            </a:r>
          </a:p>
        </p:txBody>
      </p:sp>
      <p:pic>
        <p:nvPicPr>
          <p:cNvPr id="221187" name="Picture 3" descr="V1L6">
            <a:extLst>
              <a:ext uri="{FF2B5EF4-FFF2-40B4-BE49-F238E27FC236}">
                <a16:creationId xmlns:a16="http://schemas.microsoft.com/office/drawing/2014/main" id="{5A24F4B6-70C4-4CD0-A68E-096CF7B1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 hidden="1">
            <a:extLst>
              <a:ext uri="{FF2B5EF4-FFF2-40B4-BE49-F238E27FC236}">
                <a16:creationId xmlns:a16="http://schemas.microsoft.com/office/drawing/2014/main" id="{69517539-4802-4E97-9473-A77048C03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V1L7</a:t>
            </a:r>
          </a:p>
        </p:txBody>
      </p:sp>
      <p:pic>
        <p:nvPicPr>
          <p:cNvPr id="222211" name="Picture 3" descr="V1L7">
            <a:extLst>
              <a:ext uri="{FF2B5EF4-FFF2-40B4-BE49-F238E27FC236}">
                <a16:creationId xmlns:a16="http://schemas.microsoft.com/office/drawing/2014/main" id="{96DA32C8-EB9E-44CA-9FF8-CC5BF780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 hidden="1">
            <a:extLst>
              <a:ext uri="{FF2B5EF4-FFF2-40B4-BE49-F238E27FC236}">
                <a16:creationId xmlns:a16="http://schemas.microsoft.com/office/drawing/2014/main" id="{4040CA6B-5448-48C6-A6EC-7A1FACE67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V1L8</a:t>
            </a:r>
          </a:p>
        </p:txBody>
      </p:sp>
      <p:pic>
        <p:nvPicPr>
          <p:cNvPr id="223235" name="Picture 3" descr="V1L8">
            <a:extLst>
              <a:ext uri="{FF2B5EF4-FFF2-40B4-BE49-F238E27FC236}">
                <a16:creationId xmlns:a16="http://schemas.microsoft.com/office/drawing/2014/main" id="{B6C22A2C-3010-4924-A55E-442A6849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 hidden="1">
            <a:extLst>
              <a:ext uri="{FF2B5EF4-FFF2-40B4-BE49-F238E27FC236}">
                <a16:creationId xmlns:a16="http://schemas.microsoft.com/office/drawing/2014/main" id="{D9B25390-F05D-4728-9142-64EC0E600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V1L9</a:t>
            </a:r>
          </a:p>
        </p:txBody>
      </p:sp>
      <p:pic>
        <p:nvPicPr>
          <p:cNvPr id="224259" name="Picture 3" descr="V1L9">
            <a:extLst>
              <a:ext uri="{FF2B5EF4-FFF2-40B4-BE49-F238E27FC236}">
                <a16:creationId xmlns:a16="http://schemas.microsoft.com/office/drawing/2014/main" id="{AC8DF022-D107-4D68-8D5C-0B2199B4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 hidden="1">
            <a:extLst>
              <a:ext uri="{FF2B5EF4-FFF2-40B4-BE49-F238E27FC236}">
                <a16:creationId xmlns:a16="http://schemas.microsoft.com/office/drawing/2014/main" id="{8EADD670-F579-435E-8017-0DD09CB5F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V2L1</a:t>
            </a:r>
          </a:p>
        </p:txBody>
      </p:sp>
      <p:pic>
        <p:nvPicPr>
          <p:cNvPr id="225283" name="Picture 3" descr="V2L1">
            <a:extLst>
              <a:ext uri="{FF2B5EF4-FFF2-40B4-BE49-F238E27FC236}">
                <a16:creationId xmlns:a16="http://schemas.microsoft.com/office/drawing/2014/main" id="{2B5966BE-28DA-45CD-99FE-C29F9A05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253E05FA-6E23-4BDA-8B6F-D3B5D2C64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V1L1 V1L2</a:t>
            </a:r>
          </a:p>
        </p:txBody>
      </p:sp>
      <p:pic>
        <p:nvPicPr>
          <p:cNvPr id="23555" name="Picture 3" descr="V1L1">
            <a:extLst>
              <a:ext uri="{FF2B5EF4-FFF2-40B4-BE49-F238E27FC236}">
                <a16:creationId xmlns:a16="http://schemas.microsoft.com/office/drawing/2014/main" id="{BF57A9FC-7F52-468C-AFBA-9BF12BDD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V1L2">
            <a:extLst>
              <a:ext uri="{FF2B5EF4-FFF2-40B4-BE49-F238E27FC236}">
                <a16:creationId xmlns:a16="http://schemas.microsoft.com/office/drawing/2014/main" id="{620E0A4E-565C-43A6-96FD-0291D1F2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 hidden="1">
            <a:extLst>
              <a:ext uri="{FF2B5EF4-FFF2-40B4-BE49-F238E27FC236}">
                <a16:creationId xmlns:a16="http://schemas.microsoft.com/office/drawing/2014/main" id="{0CFFD928-1DFC-416F-88E9-1325AE5F3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V2L2</a:t>
            </a:r>
          </a:p>
        </p:txBody>
      </p:sp>
      <p:pic>
        <p:nvPicPr>
          <p:cNvPr id="226307" name="Picture 3" descr="V2L2">
            <a:extLst>
              <a:ext uri="{FF2B5EF4-FFF2-40B4-BE49-F238E27FC236}">
                <a16:creationId xmlns:a16="http://schemas.microsoft.com/office/drawing/2014/main" id="{7926516C-4ECC-415B-8DD9-F5DE3660A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 hidden="1">
            <a:extLst>
              <a:ext uri="{FF2B5EF4-FFF2-40B4-BE49-F238E27FC236}">
                <a16:creationId xmlns:a16="http://schemas.microsoft.com/office/drawing/2014/main" id="{1E426033-32F0-46AF-9546-DE43099FE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V2L3</a:t>
            </a:r>
          </a:p>
        </p:txBody>
      </p:sp>
      <p:pic>
        <p:nvPicPr>
          <p:cNvPr id="227331" name="Picture 3" descr="V2L3">
            <a:extLst>
              <a:ext uri="{FF2B5EF4-FFF2-40B4-BE49-F238E27FC236}">
                <a16:creationId xmlns:a16="http://schemas.microsoft.com/office/drawing/2014/main" id="{41E11B6C-4360-4DB4-8C1D-7F007741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 hidden="1">
            <a:extLst>
              <a:ext uri="{FF2B5EF4-FFF2-40B4-BE49-F238E27FC236}">
                <a16:creationId xmlns:a16="http://schemas.microsoft.com/office/drawing/2014/main" id="{6FB264D6-1C40-474F-BB45-8A50C1126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V2L4</a:t>
            </a:r>
          </a:p>
        </p:txBody>
      </p:sp>
      <p:pic>
        <p:nvPicPr>
          <p:cNvPr id="228355" name="Picture 3" descr="V2L4">
            <a:extLst>
              <a:ext uri="{FF2B5EF4-FFF2-40B4-BE49-F238E27FC236}">
                <a16:creationId xmlns:a16="http://schemas.microsoft.com/office/drawing/2014/main" id="{39452034-5C4B-4BDF-8E90-F009060D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 hidden="1">
            <a:extLst>
              <a:ext uri="{FF2B5EF4-FFF2-40B4-BE49-F238E27FC236}">
                <a16:creationId xmlns:a16="http://schemas.microsoft.com/office/drawing/2014/main" id="{A97AB329-F459-44C7-87CC-2EE3FC8F4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V2L5</a:t>
            </a:r>
          </a:p>
        </p:txBody>
      </p:sp>
      <p:pic>
        <p:nvPicPr>
          <p:cNvPr id="229379" name="Picture 3" descr="V2L5">
            <a:extLst>
              <a:ext uri="{FF2B5EF4-FFF2-40B4-BE49-F238E27FC236}">
                <a16:creationId xmlns:a16="http://schemas.microsoft.com/office/drawing/2014/main" id="{C32A668E-586E-4A53-9DA9-2BC1A646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 hidden="1">
            <a:extLst>
              <a:ext uri="{FF2B5EF4-FFF2-40B4-BE49-F238E27FC236}">
                <a16:creationId xmlns:a16="http://schemas.microsoft.com/office/drawing/2014/main" id="{74A720B2-E258-4036-8A50-86A6F1855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V2L6</a:t>
            </a:r>
          </a:p>
        </p:txBody>
      </p:sp>
      <p:pic>
        <p:nvPicPr>
          <p:cNvPr id="230403" name="Picture 3" descr="V2L6">
            <a:extLst>
              <a:ext uri="{FF2B5EF4-FFF2-40B4-BE49-F238E27FC236}">
                <a16:creationId xmlns:a16="http://schemas.microsoft.com/office/drawing/2014/main" id="{5ECD359D-1F18-435F-B9F4-F8035BBE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 hidden="1">
            <a:extLst>
              <a:ext uri="{FF2B5EF4-FFF2-40B4-BE49-F238E27FC236}">
                <a16:creationId xmlns:a16="http://schemas.microsoft.com/office/drawing/2014/main" id="{B1C5CC01-BEDF-4537-9C20-49FC40199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V2L7</a:t>
            </a:r>
          </a:p>
        </p:txBody>
      </p:sp>
      <p:pic>
        <p:nvPicPr>
          <p:cNvPr id="231427" name="Picture 3" descr="V2L7">
            <a:extLst>
              <a:ext uri="{FF2B5EF4-FFF2-40B4-BE49-F238E27FC236}">
                <a16:creationId xmlns:a16="http://schemas.microsoft.com/office/drawing/2014/main" id="{5DF70B9E-6E60-4A2B-8BBF-C74293C7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 hidden="1">
            <a:extLst>
              <a:ext uri="{FF2B5EF4-FFF2-40B4-BE49-F238E27FC236}">
                <a16:creationId xmlns:a16="http://schemas.microsoft.com/office/drawing/2014/main" id="{A90CB6C9-9DE8-40F5-83B5-10E04D700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V2L8</a:t>
            </a:r>
          </a:p>
        </p:txBody>
      </p:sp>
      <p:pic>
        <p:nvPicPr>
          <p:cNvPr id="232451" name="Picture 3" descr="V2L8">
            <a:extLst>
              <a:ext uri="{FF2B5EF4-FFF2-40B4-BE49-F238E27FC236}">
                <a16:creationId xmlns:a16="http://schemas.microsoft.com/office/drawing/2014/main" id="{A4082747-3B9B-4D6F-80D2-4C7BB32B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 hidden="1">
            <a:extLst>
              <a:ext uri="{FF2B5EF4-FFF2-40B4-BE49-F238E27FC236}">
                <a16:creationId xmlns:a16="http://schemas.microsoft.com/office/drawing/2014/main" id="{607A44D6-E6DD-4AD6-821A-0A11A4EF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V2L9</a:t>
            </a:r>
          </a:p>
        </p:txBody>
      </p:sp>
      <p:pic>
        <p:nvPicPr>
          <p:cNvPr id="233475" name="Picture 3" descr="V2L9">
            <a:extLst>
              <a:ext uri="{FF2B5EF4-FFF2-40B4-BE49-F238E27FC236}">
                <a16:creationId xmlns:a16="http://schemas.microsoft.com/office/drawing/2014/main" id="{2B13CC3A-1FE8-48FC-A129-0ADB917E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 hidden="1">
            <a:extLst>
              <a:ext uri="{FF2B5EF4-FFF2-40B4-BE49-F238E27FC236}">
                <a16:creationId xmlns:a16="http://schemas.microsoft.com/office/drawing/2014/main" id="{A8BD20CA-B5E2-4CB5-9112-C79F21974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V3L1</a:t>
            </a:r>
          </a:p>
        </p:txBody>
      </p:sp>
      <p:pic>
        <p:nvPicPr>
          <p:cNvPr id="234499" name="Picture 3" descr="V3L1">
            <a:extLst>
              <a:ext uri="{FF2B5EF4-FFF2-40B4-BE49-F238E27FC236}">
                <a16:creationId xmlns:a16="http://schemas.microsoft.com/office/drawing/2014/main" id="{2FBCC421-D9A2-4DC6-89AC-42B884AE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 hidden="1">
            <a:extLst>
              <a:ext uri="{FF2B5EF4-FFF2-40B4-BE49-F238E27FC236}">
                <a16:creationId xmlns:a16="http://schemas.microsoft.com/office/drawing/2014/main" id="{109B2FB5-874F-4149-B595-98013533A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V3L2</a:t>
            </a:r>
          </a:p>
        </p:txBody>
      </p:sp>
      <p:pic>
        <p:nvPicPr>
          <p:cNvPr id="235523" name="Picture 3" descr="V3L2">
            <a:extLst>
              <a:ext uri="{FF2B5EF4-FFF2-40B4-BE49-F238E27FC236}">
                <a16:creationId xmlns:a16="http://schemas.microsoft.com/office/drawing/2014/main" id="{D548BEE7-A623-41DB-A2B7-CD2CF7E2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>
            <a:extLst>
              <a:ext uri="{FF2B5EF4-FFF2-40B4-BE49-F238E27FC236}">
                <a16:creationId xmlns:a16="http://schemas.microsoft.com/office/drawing/2014/main" id="{B01517E1-72FD-4EC8-87F2-1D1C5E4D9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V1L3 V1L4</a:t>
            </a:r>
          </a:p>
        </p:txBody>
      </p:sp>
      <p:pic>
        <p:nvPicPr>
          <p:cNvPr id="24579" name="Picture 3" descr="V1L3">
            <a:extLst>
              <a:ext uri="{FF2B5EF4-FFF2-40B4-BE49-F238E27FC236}">
                <a16:creationId xmlns:a16="http://schemas.microsoft.com/office/drawing/2014/main" id="{9F8F2614-2FC6-4460-92E2-F85AEAE1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V1L4">
            <a:extLst>
              <a:ext uri="{FF2B5EF4-FFF2-40B4-BE49-F238E27FC236}">
                <a16:creationId xmlns:a16="http://schemas.microsoft.com/office/drawing/2014/main" id="{23BA4C28-5A95-4A26-89B9-FE797D2A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 hidden="1">
            <a:extLst>
              <a:ext uri="{FF2B5EF4-FFF2-40B4-BE49-F238E27FC236}">
                <a16:creationId xmlns:a16="http://schemas.microsoft.com/office/drawing/2014/main" id="{A3E3364F-6976-42E0-B9A1-2683CBAAE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V3L3</a:t>
            </a:r>
          </a:p>
        </p:txBody>
      </p:sp>
      <p:pic>
        <p:nvPicPr>
          <p:cNvPr id="236547" name="Picture 3" descr="V3L3">
            <a:extLst>
              <a:ext uri="{FF2B5EF4-FFF2-40B4-BE49-F238E27FC236}">
                <a16:creationId xmlns:a16="http://schemas.microsoft.com/office/drawing/2014/main" id="{CEF99F16-6F48-4724-9FE7-C3D96CC6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 hidden="1">
            <a:extLst>
              <a:ext uri="{FF2B5EF4-FFF2-40B4-BE49-F238E27FC236}">
                <a16:creationId xmlns:a16="http://schemas.microsoft.com/office/drawing/2014/main" id="{D31CB420-9B54-47DB-B2BC-978BA727E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V3L4</a:t>
            </a:r>
          </a:p>
        </p:txBody>
      </p:sp>
      <p:pic>
        <p:nvPicPr>
          <p:cNvPr id="237571" name="Picture 3" descr="V3L4">
            <a:extLst>
              <a:ext uri="{FF2B5EF4-FFF2-40B4-BE49-F238E27FC236}">
                <a16:creationId xmlns:a16="http://schemas.microsoft.com/office/drawing/2014/main" id="{E390FADF-7593-48BE-9FF1-D3BC54A2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 hidden="1">
            <a:extLst>
              <a:ext uri="{FF2B5EF4-FFF2-40B4-BE49-F238E27FC236}">
                <a16:creationId xmlns:a16="http://schemas.microsoft.com/office/drawing/2014/main" id="{B4F49D0E-A7AA-47BA-813C-FAF9F917C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V3L5</a:t>
            </a:r>
          </a:p>
        </p:txBody>
      </p:sp>
      <p:pic>
        <p:nvPicPr>
          <p:cNvPr id="238595" name="Picture 3" descr="V3L5">
            <a:extLst>
              <a:ext uri="{FF2B5EF4-FFF2-40B4-BE49-F238E27FC236}">
                <a16:creationId xmlns:a16="http://schemas.microsoft.com/office/drawing/2014/main" id="{27E23A66-8AF5-4592-9F2A-A556B913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 hidden="1">
            <a:extLst>
              <a:ext uri="{FF2B5EF4-FFF2-40B4-BE49-F238E27FC236}">
                <a16:creationId xmlns:a16="http://schemas.microsoft.com/office/drawing/2014/main" id="{9DA0F663-901E-4914-A59F-55D1E813E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V3L6</a:t>
            </a:r>
          </a:p>
        </p:txBody>
      </p:sp>
      <p:pic>
        <p:nvPicPr>
          <p:cNvPr id="239619" name="Picture 3" descr="V3L6">
            <a:extLst>
              <a:ext uri="{FF2B5EF4-FFF2-40B4-BE49-F238E27FC236}">
                <a16:creationId xmlns:a16="http://schemas.microsoft.com/office/drawing/2014/main" id="{7342E008-FBBB-4844-AE58-6215B8405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 hidden="1">
            <a:extLst>
              <a:ext uri="{FF2B5EF4-FFF2-40B4-BE49-F238E27FC236}">
                <a16:creationId xmlns:a16="http://schemas.microsoft.com/office/drawing/2014/main" id="{E72AC3D2-2EBB-41E7-A4DB-857BAEEF5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V3L7</a:t>
            </a:r>
          </a:p>
        </p:txBody>
      </p:sp>
      <p:pic>
        <p:nvPicPr>
          <p:cNvPr id="240643" name="Picture 3" descr="V3L7">
            <a:extLst>
              <a:ext uri="{FF2B5EF4-FFF2-40B4-BE49-F238E27FC236}">
                <a16:creationId xmlns:a16="http://schemas.microsoft.com/office/drawing/2014/main" id="{A4A573F8-711C-4BCF-9752-3FB24E35A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 hidden="1">
            <a:extLst>
              <a:ext uri="{FF2B5EF4-FFF2-40B4-BE49-F238E27FC236}">
                <a16:creationId xmlns:a16="http://schemas.microsoft.com/office/drawing/2014/main" id="{CA1CA2C4-BCFF-476E-8D96-F69057468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V3L8</a:t>
            </a:r>
          </a:p>
        </p:txBody>
      </p:sp>
      <p:pic>
        <p:nvPicPr>
          <p:cNvPr id="241667" name="Picture 3" descr="V3L8">
            <a:extLst>
              <a:ext uri="{FF2B5EF4-FFF2-40B4-BE49-F238E27FC236}">
                <a16:creationId xmlns:a16="http://schemas.microsoft.com/office/drawing/2014/main" id="{A7769E8B-C198-4BA3-B633-D57561C99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 hidden="1">
            <a:extLst>
              <a:ext uri="{FF2B5EF4-FFF2-40B4-BE49-F238E27FC236}">
                <a16:creationId xmlns:a16="http://schemas.microsoft.com/office/drawing/2014/main" id="{8CE30762-EF0E-4B47-94FD-05D45A77E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V3L9</a:t>
            </a:r>
          </a:p>
        </p:txBody>
      </p:sp>
      <p:pic>
        <p:nvPicPr>
          <p:cNvPr id="242691" name="Picture 3" descr="V3L9">
            <a:extLst>
              <a:ext uri="{FF2B5EF4-FFF2-40B4-BE49-F238E27FC236}">
                <a16:creationId xmlns:a16="http://schemas.microsoft.com/office/drawing/2014/main" id="{BC8A85AF-BD20-44B1-890A-F1112109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 hidden="1">
            <a:extLst>
              <a:ext uri="{FF2B5EF4-FFF2-40B4-BE49-F238E27FC236}">
                <a16:creationId xmlns:a16="http://schemas.microsoft.com/office/drawing/2014/main" id="{F84C679E-4E10-4142-AB8C-BA35AEAA4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V4L1</a:t>
            </a:r>
          </a:p>
        </p:txBody>
      </p:sp>
      <p:pic>
        <p:nvPicPr>
          <p:cNvPr id="243715" name="Picture 3" descr="V4L1">
            <a:extLst>
              <a:ext uri="{FF2B5EF4-FFF2-40B4-BE49-F238E27FC236}">
                <a16:creationId xmlns:a16="http://schemas.microsoft.com/office/drawing/2014/main" id="{685A4B62-44F4-4E37-9AC7-8ACCC7FA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 hidden="1">
            <a:extLst>
              <a:ext uri="{FF2B5EF4-FFF2-40B4-BE49-F238E27FC236}">
                <a16:creationId xmlns:a16="http://schemas.microsoft.com/office/drawing/2014/main" id="{071DE04B-87B5-44E5-BF75-FE4C404CB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V4L2</a:t>
            </a:r>
          </a:p>
        </p:txBody>
      </p:sp>
      <p:pic>
        <p:nvPicPr>
          <p:cNvPr id="244739" name="Picture 3" descr="V4L2">
            <a:extLst>
              <a:ext uri="{FF2B5EF4-FFF2-40B4-BE49-F238E27FC236}">
                <a16:creationId xmlns:a16="http://schemas.microsoft.com/office/drawing/2014/main" id="{013716AF-36DF-4553-8C53-527631C0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 hidden="1">
            <a:extLst>
              <a:ext uri="{FF2B5EF4-FFF2-40B4-BE49-F238E27FC236}">
                <a16:creationId xmlns:a16="http://schemas.microsoft.com/office/drawing/2014/main" id="{566EDA7B-024F-4478-A29B-F2AFFBC66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V4L3</a:t>
            </a:r>
          </a:p>
        </p:txBody>
      </p:sp>
      <p:pic>
        <p:nvPicPr>
          <p:cNvPr id="245763" name="Picture 3" descr="V4L3">
            <a:extLst>
              <a:ext uri="{FF2B5EF4-FFF2-40B4-BE49-F238E27FC236}">
                <a16:creationId xmlns:a16="http://schemas.microsoft.com/office/drawing/2014/main" id="{E0F3BB01-9BA7-42A3-8245-13221424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>
            <a:extLst>
              <a:ext uri="{FF2B5EF4-FFF2-40B4-BE49-F238E27FC236}">
                <a16:creationId xmlns:a16="http://schemas.microsoft.com/office/drawing/2014/main" id="{73D0EAED-7FEC-461E-9A6F-01D2F2351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V1L5 V1L6</a:t>
            </a:r>
          </a:p>
        </p:txBody>
      </p:sp>
      <p:pic>
        <p:nvPicPr>
          <p:cNvPr id="25603" name="Picture 3" descr="V1L5">
            <a:extLst>
              <a:ext uri="{FF2B5EF4-FFF2-40B4-BE49-F238E27FC236}">
                <a16:creationId xmlns:a16="http://schemas.microsoft.com/office/drawing/2014/main" id="{C7D0097B-2134-4128-91B2-B093D7D5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 descr="V1L6">
            <a:extLst>
              <a:ext uri="{FF2B5EF4-FFF2-40B4-BE49-F238E27FC236}">
                <a16:creationId xmlns:a16="http://schemas.microsoft.com/office/drawing/2014/main" id="{545C016A-39FA-4691-99ED-36185FB2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 hidden="1">
            <a:extLst>
              <a:ext uri="{FF2B5EF4-FFF2-40B4-BE49-F238E27FC236}">
                <a16:creationId xmlns:a16="http://schemas.microsoft.com/office/drawing/2014/main" id="{2FE7E3D3-54E9-4179-86F2-2D46574D0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V4L4</a:t>
            </a:r>
          </a:p>
        </p:txBody>
      </p:sp>
      <p:pic>
        <p:nvPicPr>
          <p:cNvPr id="246787" name="Picture 3" descr="V4L4">
            <a:extLst>
              <a:ext uri="{FF2B5EF4-FFF2-40B4-BE49-F238E27FC236}">
                <a16:creationId xmlns:a16="http://schemas.microsoft.com/office/drawing/2014/main" id="{78572040-10F2-4FA8-B318-186FB546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 hidden="1">
            <a:extLst>
              <a:ext uri="{FF2B5EF4-FFF2-40B4-BE49-F238E27FC236}">
                <a16:creationId xmlns:a16="http://schemas.microsoft.com/office/drawing/2014/main" id="{FA815C3F-AE16-41E3-877A-7D208438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V4L5</a:t>
            </a:r>
          </a:p>
        </p:txBody>
      </p:sp>
      <p:pic>
        <p:nvPicPr>
          <p:cNvPr id="247811" name="Picture 3" descr="V4L5">
            <a:extLst>
              <a:ext uri="{FF2B5EF4-FFF2-40B4-BE49-F238E27FC236}">
                <a16:creationId xmlns:a16="http://schemas.microsoft.com/office/drawing/2014/main" id="{1C93EBCE-2E83-436F-913D-3E7DBC3A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 hidden="1">
            <a:extLst>
              <a:ext uri="{FF2B5EF4-FFF2-40B4-BE49-F238E27FC236}">
                <a16:creationId xmlns:a16="http://schemas.microsoft.com/office/drawing/2014/main" id="{C85F5FA6-2B47-403C-B8FA-91754DD48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V4L6</a:t>
            </a:r>
          </a:p>
        </p:txBody>
      </p:sp>
      <p:pic>
        <p:nvPicPr>
          <p:cNvPr id="248835" name="Picture 3" descr="V4L6">
            <a:extLst>
              <a:ext uri="{FF2B5EF4-FFF2-40B4-BE49-F238E27FC236}">
                <a16:creationId xmlns:a16="http://schemas.microsoft.com/office/drawing/2014/main" id="{AFF4EC73-8DFD-4B62-9ABD-5AE53A66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 hidden="1">
            <a:extLst>
              <a:ext uri="{FF2B5EF4-FFF2-40B4-BE49-F238E27FC236}">
                <a16:creationId xmlns:a16="http://schemas.microsoft.com/office/drawing/2014/main" id="{609D6CD6-4885-4498-8A47-96E0E0AE2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V4L7</a:t>
            </a:r>
          </a:p>
        </p:txBody>
      </p:sp>
      <p:pic>
        <p:nvPicPr>
          <p:cNvPr id="249859" name="Picture 3" descr="V4L7">
            <a:extLst>
              <a:ext uri="{FF2B5EF4-FFF2-40B4-BE49-F238E27FC236}">
                <a16:creationId xmlns:a16="http://schemas.microsoft.com/office/drawing/2014/main" id="{32AACA7E-0645-4FB7-85FB-4E64D76E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 hidden="1">
            <a:extLst>
              <a:ext uri="{FF2B5EF4-FFF2-40B4-BE49-F238E27FC236}">
                <a16:creationId xmlns:a16="http://schemas.microsoft.com/office/drawing/2014/main" id="{97DFCD4A-0504-47A3-86AF-9EC36D334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V4L8</a:t>
            </a:r>
          </a:p>
        </p:txBody>
      </p:sp>
      <p:pic>
        <p:nvPicPr>
          <p:cNvPr id="250883" name="Picture 3" descr="V4L8">
            <a:extLst>
              <a:ext uri="{FF2B5EF4-FFF2-40B4-BE49-F238E27FC236}">
                <a16:creationId xmlns:a16="http://schemas.microsoft.com/office/drawing/2014/main" id="{7311FAEA-C397-43BF-8343-AC34C875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 hidden="1">
            <a:extLst>
              <a:ext uri="{FF2B5EF4-FFF2-40B4-BE49-F238E27FC236}">
                <a16:creationId xmlns:a16="http://schemas.microsoft.com/office/drawing/2014/main" id="{E6FACD7A-9292-4451-BF1E-47F374F67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9 V4L9</a:t>
            </a:r>
          </a:p>
        </p:txBody>
      </p:sp>
      <p:pic>
        <p:nvPicPr>
          <p:cNvPr id="251907" name="Picture 3" descr="V4L9">
            <a:extLst>
              <a:ext uri="{FF2B5EF4-FFF2-40B4-BE49-F238E27FC236}">
                <a16:creationId xmlns:a16="http://schemas.microsoft.com/office/drawing/2014/main" id="{16A70653-B8A3-4127-B9D6-A3ED8A94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 hidden="1">
            <a:extLst>
              <a:ext uri="{FF2B5EF4-FFF2-40B4-BE49-F238E27FC236}">
                <a16:creationId xmlns:a16="http://schemas.microsoft.com/office/drawing/2014/main" id="{19FFB4BE-4174-4DF0-A8D7-25B9E21CB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V1L1</a:t>
            </a:r>
          </a:p>
        </p:txBody>
      </p:sp>
      <p:pic>
        <p:nvPicPr>
          <p:cNvPr id="252931" name="Picture 3" descr="V1L1">
            <a:extLst>
              <a:ext uri="{FF2B5EF4-FFF2-40B4-BE49-F238E27FC236}">
                <a16:creationId xmlns:a16="http://schemas.microsoft.com/office/drawing/2014/main" id="{DF6C25EF-C7AD-4C5A-9C7C-95A05CDF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 hidden="1">
            <a:extLst>
              <a:ext uri="{FF2B5EF4-FFF2-40B4-BE49-F238E27FC236}">
                <a16:creationId xmlns:a16="http://schemas.microsoft.com/office/drawing/2014/main" id="{28042D91-3CE9-47A0-9F40-FB83DD4AA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V1L2</a:t>
            </a:r>
          </a:p>
        </p:txBody>
      </p:sp>
      <p:pic>
        <p:nvPicPr>
          <p:cNvPr id="253955" name="Picture 3" descr="V1L2">
            <a:extLst>
              <a:ext uri="{FF2B5EF4-FFF2-40B4-BE49-F238E27FC236}">
                <a16:creationId xmlns:a16="http://schemas.microsoft.com/office/drawing/2014/main" id="{B29BD12C-1C08-43A8-82C7-B9D3F469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 hidden="1">
            <a:extLst>
              <a:ext uri="{FF2B5EF4-FFF2-40B4-BE49-F238E27FC236}">
                <a16:creationId xmlns:a16="http://schemas.microsoft.com/office/drawing/2014/main" id="{C5027E6D-5A56-449B-9B6E-3864F0064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V1L3</a:t>
            </a:r>
          </a:p>
        </p:txBody>
      </p:sp>
      <p:pic>
        <p:nvPicPr>
          <p:cNvPr id="254979" name="Picture 3" descr="V1L3">
            <a:extLst>
              <a:ext uri="{FF2B5EF4-FFF2-40B4-BE49-F238E27FC236}">
                <a16:creationId xmlns:a16="http://schemas.microsoft.com/office/drawing/2014/main" id="{8669E26E-648D-4E02-A2C1-B68BBC31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 hidden="1">
            <a:extLst>
              <a:ext uri="{FF2B5EF4-FFF2-40B4-BE49-F238E27FC236}">
                <a16:creationId xmlns:a16="http://schemas.microsoft.com/office/drawing/2014/main" id="{E79FDF51-C70E-48B5-83EB-54D9684B2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V1L4</a:t>
            </a:r>
          </a:p>
        </p:txBody>
      </p:sp>
      <p:pic>
        <p:nvPicPr>
          <p:cNvPr id="256003" name="Picture 3" descr="V1L4">
            <a:extLst>
              <a:ext uri="{FF2B5EF4-FFF2-40B4-BE49-F238E27FC236}">
                <a16:creationId xmlns:a16="http://schemas.microsoft.com/office/drawing/2014/main" id="{60563B88-1256-406A-9953-2F0A28FB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7702D75A-C464-47C4-955B-5E761939F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V1L7 V1L8</a:t>
            </a:r>
          </a:p>
        </p:txBody>
      </p:sp>
      <p:pic>
        <p:nvPicPr>
          <p:cNvPr id="26627" name="Picture 3" descr="V1L7">
            <a:extLst>
              <a:ext uri="{FF2B5EF4-FFF2-40B4-BE49-F238E27FC236}">
                <a16:creationId xmlns:a16="http://schemas.microsoft.com/office/drawing/2014/main" id="{82630003-5BC9-4D5F-B91C-D1E2B6FD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 descr="V1L8">
            <a:extLst>
              <a:ext uri="{FF2B5EF4-FFF2-40B4-BE49-F238E27FC236}">
                <a16:creationId xmlns:a16="http://schemas.microsoft.com/office/drawing/2014/main" id="{30C23CDC-B627-4E4C-AE8F-9F813615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 hidden="1">
            <a:extLst>
              <a:ext uri="{FF2B5EF4-FFF2-40B4-BE49-F238E27FC236}">
                <a16:creationId xmlns:a16="http://schemas.microsoft.com/office/drawing/2014/main" id="{37587741-29DF-4D91-990B-9A0362B8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V1L5</a:t>
            </a:r>
          </a:p>
        </p:txBody>
      </p:sp>
      <p:pic>
        <p:nvPicPr>
          <p:cNvPr id="257027" name="Picture 3" descr="V1L5">
            <a:extLst>
              <a:ext uri="{FF2B5EF4-FFF2-40B4-BE49-F238E27FC236}">
                <a16:creationId xmlns:a16="http://schemas.microsoft.com/office/drawing/2014/main" id="{6EF153FD-7297-45ED-9145-A2E7BDA3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 hidden="1">
            <a:extLst>
              <a:ext uri="{FF2B5EF4-FFF2-40B4-BE49-F238E27FC236}">
                <a16:creationId xmlns:a16="http://schemas.microsoft.com/office/drawing/2014/main" id="{46E6C5ED-7CA5-4219-943C-81AB8CC27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V1L6</a:t>
            </a:r>
          </a:p>
        </p:txBody>
      </p:sp>
      <p:pic>
        <p:nvPicPr>
          <p:cNvPr id="258051" name="Picture 3" descr="V1L6">
            <a:extLst>
              <a:ext uri="{FF2B5EF4-FFF2-40B4-BE49-F238E27FC236}">
                <a16:creationId xmlns:a16="http://schemas.microsoft.com/office/drawing/2014/main" id="{06516268-566E-4D87-A4E9-D36591F9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 hidden="1">
            <a:extLst>
              <a:ext uri="{FF2B5EF4-FFF2-40B4-BE49-F238E27FC236}">
                <a16:creationId xmlns:a16="http://schemas.microsoft.com/office/drawing/2014/main" id="{FCD5EC58-6098-4FD2-B9FD-DCB04EADF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V1L7</a:t>
            </a:r>
          </a:p>
        </p:txBody>
      </p:sp>
      <p:pic>
        <p:nvPicPr>
          <p:cNvPr id="259075" name="Picture 3" descr="V1L7">
            <a:extLst>
              <a:ext uri="{FF2B5EF4-FFF2-40B4-BE49-F238E27FC236}">
                <a16:creationId xmlns:a16="http://schemas.microsoft.com/office/drawing/2014/main" id="{3EDF070E-80E0-4987-88A2-5B4BA331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 hidden="1">
            <a:extLst>
              <a:ext uri="{FF2B5EF4-FFF2-40B4-BE49-F238E27FC236}">
                <a16:creationId xmlns:a16="http://schemas.microsoft.com/office/drawing/2014/main" id="{77AB5F58-4286-4158-9361-12311306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V1L8</a:t>
            </a:r>
          </a:p>
        </p:txBody>
      </p:sp>
      <p:pic>
        <p:nvPicPr>
          <p:cNvPr id="260099" name="Picture 3" descr="V1L8">
            <a:extLst>
              <a:ext uri="{FF2B5EF4-FFF2-40B4-BE49-F238E27FC236}">
                <a16:creationId xmlns:a16="http://schemas.microsoft.com/office/drawing/2014/main" id="{F52610E7-C357-45FF-B7DE-750E0962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 hidden="1">
            <a:extLst>
              <a:ext uri="{FF2B5EF4-FFF2-40B4-BE49-F238E27FC236}">
                <a16:creationId xmlns:a16="http://schemas.microsoft.com/office/drawing/2014/main" id="{41DFD1FB-F803-41B8-9401-896F4C789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V1L9</a:t>
            </a:r>
          </a:p>
        </p:txBody>
      </p:sp>
      <p:pic>
        <p:nvPicPr>
          <p:cNvPr id="261123" name="Picture 3" descr="V1L9">
            <a:extLst>
              <a:ext uri="{FF2B5EF4-FFF2-40B4-BE49-F238E27FC236}">
                <a16:creationId xmlns:a16="http://schemas.microsoft.com/office/drawing/2014/main" id="{5F238A22-31FF-4E1C-806E-DA65D8DC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 hidden="1">
            <a:extLst>
              <a:ext uri="{FF2B5EF4-FFF2-40B4-BE49-F238E27FC236}">
                <a16:creationId xmlns:a16="http://schemas.microsoft.com/office/drawing/2014/main" id="{40DA2DBA-7874-4436-AF77-A06A4B946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V2L1</a:t>
            </a:r>
          </a:p>
        </p:txBody>
      </p:sp>
      <p:pic>
        <p:nvPicPr>
          <p:cNvPr id="262147" name="Picture 3" descr="V2L1">
            <a:extLst>
              <a:ext uri="{FF2B5EF4-FFF2-40B4-BE49-F238E27FC236}">
                <a16:creationId xmlns:a16="http://schemas.microsoft.com/office/drawing/2014/main" id="{8A76ECCB-094D-45CC-8320-48279AB25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 hidden="1">
            <a:extLst>
              <a:ext uri="{FF2B5EF4-FFF2-40B4-BE49-F238E27FC236}">
                <a16:creationId xmlns:a16="http://schemas.microsoft.com/office/drawing/2014/main" id="{D6073769-8E6A-4874-A54A-5AF9A8824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V2L2</a:t>
            </a:r>
          </a:p>
        </p:txBody>
      </p:sp>
      <p:pic>
        <p:nvPicPr>
          <p:cNvPr id="263171" name="Picture 3" descr="V2L2">
            <a:extLst>
              <a:ext uri="{FF2B5EF4-FFF2-40B4-BE49-F238E27FC236}">
                <a16:creationId xmlns:a16="http://schemas.microsoft.com/office/drawing/2014/main" id="{79EEE7C0-D2DF-405D-99BE-BC8A7E6D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 hidden="1">
            <a:extLst>
              <a:ext uri="{FF2B5EF4-FFF2-40B4-BE49-F238E27FC236}">
                <a16:creationId xmlns:a16="http://schemas.microsoft.com/office/drawing/2014/main" id="{073EAFB8-2CC1-4D04-B547-7A57C9FD4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V2L3</a:t>
            </a:r>
          </a:p>
        </p:txBody>
      </p:sp>
      <p:pic>
        <p:nvPicPr>
          <p:cNvPr id="264195" name="Picture 3" descr="V2L3">
            <a:extLst>
              <a:ext uri="{FF2B5EF4-FFF2-40B4-BE49-F238E27FC236}">
                <a16:creationId xmlns:a16="http://schemas.microsoft.com/office/drawing/2014/main" id="{440C58EF-6A72-4189-AEF1-C75247CB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 hidden="1">
            <a:extLst>
              <a:ext uri="{FF2B5EF4-FFF2-40B4-BE49-F238E27FC236}">
                <a16:creationId xmlns:a16="http://schemas.microsoft.com/office/drawing/2014/main" id="{6719860C-BFD7-4558-BBC3-9910B3C1E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V2L4</a:t>
            </a:r>
          </a:p>
        </p:txBody>
      </p:sp>
      <p:pic>
        <p:nvPicPr>
          <p:cNvPr id="265219" name="Picture 3" descr="V2L4">
            <a:extLst>
              <a:ext uri="{FF2B5EF4-FFF2-40B4-BE49-F238E27FC236}">
                <a16:creationId xmlns:a16="http://schemas.microsoft.com/office/drawing/2014/main" id="{88AD163A-F74B-4FE0-B95F-DFC779981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 hidden="1">
            <a:extLst>
              <a:ext uri="{FF2B5EF4-FFF2-40B4-BE49-F238E27FC236}">
                <a16:creationId xmlns:a16="http://schemas.microsoft.com/office/drawing/2014/main" id="{31481249-1E0A-4B10-9597-A4EAA389B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V2L5</a:t>
            </a:r>
          </a:p>
        </p:txBody>
      </p:sp>
      <p:pic>
        <p:nvPicPr>
          <p:cNvPr id="266243" name="Picture 3" descr="V2L5">
            <a:extLst>
              <a:ext uri="{FF2B5EF4-FFF2-40B4-BE49-F238E27FC236}">
                <a16:creationId xmlns:a16="http://schemas.microsoft.com/office/drawing/2014/main" id="{C8207D4D-8E2F-4B8D-AAE2-A7E69FD0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>
            <a:extLst>
              <a:ext uri="{FF2B5EF4-FFF2-40B4-BE49-F238E27FC236}">
                <a16:creationId xmlns:a16="http://schemas.microsoft.com/office/drawing/2014/main" id="{B7B8BC78-E663-4BC3-8FAD-08FDD8957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V1L9 V2L1</a:t>
            </a:r>
          </a:p>
        </p:txBody>
      </p:sp>
      <p:pic>
        <p:nvPicPr>
          <p:cNvPr id="27651" name="Picture 3" descr="V1L9">
            <a:extLst>
              <a:ext uri="{FF2B5EF4-FFF2-40B4-BE49-F238E27FC236}">
                <a16:creationId xmlns:a16="http://schemas.microsoft.com/office/drawing/2014/main" id="{57C822E2-1562-44CD-937C-9F003A2E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 hidden="1">
            <a:extLst>
              <a:ext uri="{FF2B5EF4-FFF2-40B4-BE49-F238E27FC236}">
                <a16:creationId xmlns:a16="http://schemas.microsoft.com/office/drawing/2014/main" id="{DA1ADF9C-5F92-4748-ACD2-19C697CB9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V2L6</a:t>
            </a:r>
          </a:p>
        </p:txBody>
      </p:sp>
      <p:pic>
        <p:nvPicPr>
          <p:cNvPr id="267267" name="Picture 3" descr="V2L6">
            <a:extLst>
              <a:ext uri="{FF2B5EF4-FFF2-40B4-BE49-F238E27FC236}">
                <a16:creationId xmlns:a16="http://schemas.microsoft.com/office/drawing/2014/main" id="{D4E9D53A-4CEF-41F0-A16C-240C4CA0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 hidden="1">
            <a:extLst>
              <a:ext uri="{FF2B5EF4-FFF2-40B4-BE49-F238E27FC236}">
                <a16:creationId xmlns:a16="http://schemas.microsoft.com/office/drawing/2014/main" id="{1A7E0A43-C90A-4917-AD6E-44C46F0FC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V2L7</a:t>
            </a:r>
          </a:p>
        </p:txBody>
      </p:sp>
      <p:pic>
        <p:nvPicPr>
          <p:cNvPr id="268291" name="Picture 3" descr="V2L7">
            <a:extLst>
              <a:ext uri="{FF2B5EF4-FFF2-40B4-BE49-F238E27FC236}">
                <a16:creationId xmlns:a16="http://schemas.microsoft.com/office/drawing/2014/main" id="{4A369C28-2BCB-4BE2-A465-9562581D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 hidden="1">
            <a:extLst>
              <a:ext uri="{FF2B5EF4-FFF2-40B4-BE49-F238E27FC236}">
                <a16:creationId xmlns:a16="http://schemas.microsoft.com/office/drawing/2014/main" id="{61C3EC42-C25B-4DCC-AE8A-C7E32D4D9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V2L8</a:t>
            </a:r>
          </a:p>
        </p:txBody>
      </p:sp>
      <p:pic>
        <p:nvPicPr>
          <p:cNvPr id="269315" name="Picture 3" descr="V2L8">
            <a:extLst>
              <a:ext uri="{FF2B5EF4-FFF2-40B4-BE49-F238E27FC236}">
                <a16:creationId xmlns:a16="http://schemas.microsoft.com/office/drawing/2014/main" id="{4D98BE02-7415-4C6F-87DC-7BAA4C87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 hidden="1">
            <a:extLst>
              <a:ext uri="{FF2B5EF4-FFF2-40B4-BE49-F238E27FC236}">
                <a16:creationId xmlns:a16="http://schemas.microsoft.com/office/drawing/2014/main" id="{6DA096E4-C816-4569-83EE-AA16F3BAA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V2L9</a:t>
            </a:r>
          </a:p>
        </p:txBody>
      </p:sp>
      <p:pic>
        <p:nvPicPr>
          <p:cNvPr id="270339" name="Picture 3" descr="V2L9">
            <a:extLst>
              <a:ext uri="{FF2B5EF4-FFF2-40B4-BE49-F238E27FC236}">
                <a16:creationId xmlns:a16="http://schemas.microsoft.com/office/drawing/2014/main" id="{0D0FCB44-7C99-4AA5-969C-B0AF1BB0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 hidden="1">
            <a:extLst>
              <a:ext uri="{FF2B5EF4-FFF2-40B4-BE49-F238E27FC236}">
                <a16:creationId xmlns:a16="http://schemas.microsoft.com/office/drawing/2014/main" id="{9E3FC6C4-B32C-44F6-9202-C30D56718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V3L1</a:t>
            </a:r>
          </a:p>
        </p:txBody>
      </p:sp>
      <p:pic>
        <p:nvPicPr>
          <p:cNvPr id="271363" name="Picture 3" descr="V3L1">
            <a:extLst>
              <a:ext uri="{FF2B5EF4-FFF2-40B4-BE49-F238E27FC236}">
                <a16:creationId xmlns:a16="http://schemas.microsoft.com/office/drawing/2014/main" id="{5844DFF1-EF75-42CA-ADB1-748F5760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 hidden="1">
            <a:extLst>
              <a:ext uri="{FF2B5EF4-FFF2-40B4-BE49-F238E27FC236}">
                <a16:creationId xmlns:a16="http://schemas.microsoft.com/office/drawing/2014/main" id="{F8AC3FEB-81FE-41A2-82B0-0CFC844EA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V3L2</a:t>
            </a:r>
          </a:p>
        </p:txBody>
      </p:sp>
      <p:pic>
        <p:nvPicPr>
          <p:cNvPr id="272387" name="Picture 3" descr="V3L2">
            <a:extLst>
              <a:ext uri="{FF2B5EF4-FFF2-40B4-BE49-F238E27FC236}">
                <a16:creationId xmlns:a16="http://schemas.microsoft.com/office/drawing/2014/main" id="{1E2801E4-74BE-4CDE-9B2B-F3F6B099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 hidden="1">
            <a:extLst>
              <a:ext uri="{FF2B5EF4-FFF2-40B4-BE49-F238E27FC236}">
                <a16:creationId xmlns:a16="http://schemas.microsoft.com/office/drawing/2014/main" id="{42EF28F2-FE9B-40D8-AC70-874F7B47D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V3L3</a:t>
            </a:r>
          </a:p>
        </p:txBody>
      </p:sp>
      <p:pic>
        <p:nvPicPr>
          <p:cNvPr id="273411" name="Picture 3" descr="V3L3">
            <a:extLst>
              <a:ext uri="{FF2B5EF4-FFF2-40B4-BE49-F238E27FC236}">
                <a16:creationId xmlns:a16="http://schemas.microsoft.com/office/drawing/2014/main" id="{1C6E8D6B-A153-4DD4-B239-C67B9D2E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 hidden="1">
            <a:extLst>
              <a:ext uri="{FF2B5EF4-FFF2-40B4-BE49-F238E27FC236}">
                <a16:creationId xmlns:a16="http://schemas.microsoft.com/office/drawing/2014/main" id="{C1D19088-D4F4-4CA0-9CC0-8021F0A4D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V3L4</a:t>
            </a:r>
          </a:p>
        </p:txBody>
      </p:sp>
      <p:pic>
        <p:nvPicPr>
          <p:cNvPr id="274435" name="Picture 3" descr="V3L4">
            <a:extLst>
              <a:ext uri="{FF2B5EF4-FFF2-40B4-BE49-F238E27FC236}">
                <a16:creationId xmlns:a16="http://schemas.microsoft.com/office/drawing/2014/main" id="{1A0767FC-D4BE-4669-A5EE-21B5EDE5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 hidden="1">
            <a:extLst>
              <a:ext uri="{FF2B5EF4-FFF2-40B4-BE49-F238E27FC236}">
                <a16:creationId xmlns:a16="http://schemas.microsoft.com/office/drawing/2014/main" id="{31C058DB-CF87-42CA-8099-A265317CA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V3L5</a:t>
            </a:r>
          </a:p>
        </p:txBody>
      </p:sp>
      <p:pic>
        <p:nvPicPr>
          <p:cNvPr id="275459" name="Picture 3" descr="V3L5">
            <a:extLst>
              <a:ext uri="{FF2B5EF4-FFF2-40B4-BE49-F238E27FC236}">
                <a16:creationId xmlns:a16="http://schemas.microsoft.com/office/drawing/2014/main" id="{114D42F5-D604-42EF-816F-43A02A217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 hidden="1">
            <a:extLst>
              <a:ext uri="{FF2B5EF4-FFF2-40B4-BE49-F238E27FC236}">
                <a16:creationId xmlns:a16="http://schemas.microsoft.com/office/drawing/2014/main" id="{DBB4D225-25F9-4C40-8936-636788749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V3L6</a:t>
            </a:r>
          </a:p>
        </p:txBody>
      </p:sp>
      <p:pic>
        <p:nvPicPr>
          <p:cNvPr id="276483" name="Picture 3" descr="V3L6">
            <a:extLst>
              <a:ext uri="{FF2B5EF4-FFF2-40B4-BE49-F238E27FC236}">
                <a16:creationId xmlns:a16="http://schemas.microsoft.com/office/drawing/2014/main" id="{CD37A55D-9048-43AF-883F-EA57240F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>
            <a:extLst>
              <a:ext uri="{FF2B5EF4-FFF2-40B4-BE49-F238E27FC236}">
                <a16:creationId xmlns:a16="http://schemas.microsoft.com/office/drawing/2014/main" id="{CBF83122-8771-4AB4-8036-04DC891E1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V2L1 V2L2</a:t>
            </a:r>
          </a:p>
        </p:txBody>
      </p:sp>
      <p:pic>
        <p:nvPicPr>
          <p:cNvPr id="28675" name="Picture 3" descr="V2L1">
            <a:extLst>
              <a:ext uri="{FF2B5EF4-FFF2-40B4-BE49-F238E27FC236}">
                <a16:creationId xmlns:a16="http://schemas.microsoft.com/office/drawing/2014/main" id="{C7250031-FE50-48AE-A91B-A5FC1DC1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 descr="V2L2">
            <a:extLst>
              <a:ext uri="{FF2B5EF4-FFF2-40B4-BE49-F238E27FC236}">
                <a16:creationId xmlns:a16="http://schemas.microsoft.com/office/drawing/2014/main" id="{E02D333B-B6AD-4F94-A20A-88503FD7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 hidden="1">
            <a:extLst>
              <a:ext uri="{FF2B5EF4-FFF2-40B4-BE49-F238E27FC236}">
                <a16:creationId xmlns:a16="http://schemas.microsoft.com/office/drawing/2014/main" id="{DD474506-6BAE-4E2E-A6BF-53944F3A5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V3L7</a:t>
            </a:r>
          </a:p>
        </p:txBody>
      </p:sp>
      <p:pic>
        <p:nvPicPr>
          <p:cNvPr id="277507" name="Picture 3" descr="V3L7">
            <a:extLst>
              <a:ext uri="{FF2B5EF4-FFF2-40B4-BE49-F238E27FC236}">
                <a16:creationId xmlns:a16="http://schemas.microsoft.com/office/drawing/2014/main" id="{969D46EE-1C41-4BC9-8FBB-72C3E712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 hidden="1">
            <a:extLst>
              <a:ext uri="{FF2B5EF4-FFF2-40B4-BE49-F238E27FC236}">
                <a16:creationId xmlns:a16="http://schemas.microsoft.com/office/drawing/2014/main" id="{7EBF155D-73EF-483E-AA2C-31871E062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V3L8</a:t>
            </a:r>
          </a:p>
        </p:txBody>
      </p:sp>
      <p:pic>
        <p:nvPicPr>
          <p:cNvPr id="278531" name="Picture 3" descr="V3L8">
            <a:extLst>
              <a:ext uri="{FF2B5EF4-FFF2-40B4-BE49-F238E27FC236}">
                <a16:creationId xmlns:a16="http://schemas.microsoft.com/office/drawing/2014/main" id="{6A5BD972-926F-45C9-B694-2AC85FAA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 hidden="1">
            <a:extLst>
              <a:ext uri="{FF2B5EF4-FFF2-40B4-BE49-F238E27FC236}">
                <a16:creationId xmlns:a16="http://schemas.microsoft.com/office/drawing/2014/main" id="{E0CCE0A5-4DE3-44D6-9312-551459414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V3L9</a:t>
            </a:r>
          </a:p>
        </p:txBody>
      </p:sp>
      <p:pic>
        <p:nvPicPr>
          <p:cNvPr id="279555" name="Picture 3" descr="V3L9">
            <a:extLst>
              <a:ext uri="{FF2B5EF4-FFF2-40B4-BE49-F238E27FC236}">
                <a16:creationId xmlns:a16="http://schemas.microsoft.com/office/drawing/2014/main" id="{168186E3-E451-415C-891D-FC1912465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 hidden="1">
            <a:extLst>
              <a:ext uri="{FF2B5EF4-FFF2-40B4-BE49-F238E27FC236}">
                <a16:creationId xmlns:a16="http://schemas.microsoft.com/office/drawing/2014/main" id="{EA496E9C-0286-4CD5-9AC8-BD3B4CB00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V4L1</a:t>
            </a:r>
          </a:p>
        </p:txBody>
      </p:sp>
      <p:pic>
        <p:nvPicPr>
          <p:cNvPr id="280579" name="Picture 3" descr="V4L1">
            <a:extLst>
              <a:ext uri="{FF2B5EF4-FFF2-40B4-BE49-F238E27FC236}">
                <a16:creationId xmlns:a16="http://schemas.microsoft.com/office/drawing/2014/main" id="{5F07C4E8-C986-4A6F-ABFB-A7A7822E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 hidden="1">
            <a:extLst>
              <a:ext uri="{FF2B5EF4-FFF2-40B4-BE49-F238E27FC236}">
                <a16:creationId xmlns:a16="http://schemas.microsoft.com/office/drawing/2014/main" id="{94003511-6852-4C44-AB7F-5A834272B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V4L2</a:t>
            </a:r>
          </a:p>
        </p:txBody>
      </p:sp>
      <p:pic>
        <p:nvPicPr>
          <p:cNvPr id="281603" name="Picture 3" descr="V4L2">
            <a:extLst>
              <a:ext uri="{FF2B5EF4-FFF2-40B4-BE49-F238E27FC236}">
                <a16:creationId xmlns:a16="http://schemas.microsoft.com/office/drawing/2014/main" id="{E86AB927-E1C4-400A-8C19-EE8D9D05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 hidden="1">
            <a:extLst>
              <a:ext uri="{FF2B5EF4-FFF2-40B4-BE49-F238E27FC236}">
                <a16:creationId xmlns:a16="http://schemas.microsoft.com/office/drawing/2014/main" id="{E300F69A-9CE4-41B9-8789-A0D25D836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V4L3</a:t>
            </a:r>
          </a:p>
        </p:txBody>
      </p:sp>
      <p:pic>
        <p:nvPicPr>
          <p:cNvPr id="282627" name="Picture 3" descr="V4L3">
            <a:extLst>
              <a:ext uri="{FF2B5EF4-FFF2-40B4-BE49-F238E27FC236}">
                <a16:creationId xmlns:a16="http://schemas.microsoft.com/office/drawing/2014/main" id="{C077A6C6-9B5F-4F1C-8B31-FAC18BDE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 hidden="1">
            <a:extLst>
              <a:ext uri="{FF2B5EF4-FFF2-40B4-BE49-F238E27FC236}">
                <a16:creationId xmlns:a16="http://schemas.microsoft.com/office/drawing/2014/main" id="{B1A155A0-8DDC-40E6-BD79-E0F991CD2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V4L4</a:t>
            </a:r>
          </a:p>
        </p:txBody>
      </p:sp>
      <p:pic>
        <p:nvPicPr>
          <p:cNvPr id="283651" name="Picture 3" descr="V4L4">
            <a:extLst>
              <a:ext uri="{FF2B5EF4-FFF2-40B4-BE49-F238E27FC236}">
                <a16:creationId xmlns:a16="http://schemas.microsoft.com/office/drawing/2014/main" id="{F02A945C-49B5-4566-AAA1-8C7F8DBB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 hidden="1">
            <a:extLst>
              <a:ext uri="{FF2B5EF4-FFF2-40B4-BE49-F238E27FC236}">
                <a16:creationId xmlns:a16="http://schemas.microsoft.com/office/drawing/2014/main" id="{A9A16BF4-7226-4B70-A24E-A3FEB620A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V4L5</a:t>
            </a:r>
          </a:p>
        </p:txBody>
      </p:sp>
      <p:pic>
        <p:nvPicPr>
          <p:cNvPr id="284675" name="Picture 3" descr="V4L5">
            <a:extLst>
              <a:ext uri="{FF2B5EF4-FFF2-40B4-BE49-F238E27FC236}">
                <a16:creationId xmlns:a16="http://schemas.microsoft.com/office/drawing/2014/main" id="{22C81DAA-F3EB-48FD-866D-056A9FC5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 hidden="1">
            <a:extLst>
              <a:ext uri="{FF2B5EF4-FFF2-40B4-BE49-F238E27FC236}">
                <a16:creationId xmlns:a16="http://schemas.microsoft.com/office/drawing/2014/main" id="{8C354EE1-AFA5-40B6-B512-808BF4F7B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V4L6</a:t>
            </a:r>
          </a:p>
        </p:txBody>
      </p:sp>
      <p:pic>
        <p:nvPicPr>
          <p:cNvPr id="285699" name="Picture 3" descr="V4L6">
            <a:extLst>
              <a:ext uri="{FF2B5EF4-FFF2-40B4-BE49-F238E27FC236}">
                <a16:creationId xmlns:a16="http://schemas.microsoft.com/office/drawing/2014/main" id="{08E95C5F-DEDA-4304-BB69-7D01DF7B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 hidden="1">
            <a:extLst>
              <a:ext uri="{FF2B5EF4-FFF2-40B4-BE49-F238E27FC236}">
                <a16:creationId xmlns:a16="http://schemas.microsoft.com/office/drawing/2014/main" id="{60D458E9-33AC-43E7-9648-5B955B0EA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V4L7</a:t>
            </a:r>
          </a:p>
        </p:txBody>
      </p:sp>
      <p:pic>
        <p:nvPicPr>
          <p:cNvPr id="286723" name="Picture 3" descr="V4L7">
            <a:extLst>
              <a:ext uri="{FF2B5EF4-FFF2-40B4-BE49-F238E27FC236}">
                <a16:creationId xmlns:a16="http://schemas.microsoft.com/office/drawing/2014/main" id="{54956259-B7B9-4731-BF41-A6942A8B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>
            <a:extLst>
              <a:ext uri="{FF2B5EF4-FFF2-40B4-BE49-F238E27FC236}">
                <a16:creationId xmlns:a16="http://schemas.microsoft.com/office/drawing/2014/main" id="{48EE6B7B-5263-48D0-B07D-3CD6A9F65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V2L3 V2L4</a:t>
            </a:r>
          </a:p>
        </p:txBody>
      </p:sp>
      <p:pic>
        <p:nvPicPr>
          <p:cNvPr id="29699" name="Picture 3" descr="V2L3">
            <a:extLst>
              <a:ext uri="{FF2B5EF4-FFF2-40B4-BE49-F238E27FC236}">
                <a16:creationId xmlns:a16="http://schemas.microsoft.com/office/drawing/2014/main" id="{FFA192A7-D5B0-4029-95B9-CD25ABC7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 descr="V2L4">
            <a:extLst>
              <a:ext uri="{FF2B5EF4-FFF2-40B4-BE49-F238E27FC236}">
                <a16:creationId xmlns:a16="http://schemas.microsoft.com/office/drawing/2014/main" id="{F8B957FD-C76F-4FAF-A17D-5DD20B76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 hidden="1">
            <a:extLst>
              <a:ext uri="{FF2B5EF4-FFF2-40B4-BE49-F238E27FC236}">
                <a16:creationId xmlns:a16="http://schemas.microsoft.com/office/drawing/2014/main" id="{5FB20536-B9FB-4D60-8FC3-035A38C21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V4L8</a:t>
            </a:r>
          </a:p>
        </p:txBody>
      </p:sp>
      <p:pic>
        <p:nvPicPr>
          <p:cNvPr id="287747" name="Picture 3" descr="V4L8">
            <a:extLst>
              <a:ext uri="{FF2B5EF4-FFF2-40B4-BE49-F238E27FC236}">
                <a16:creationId xmlns:a16="http://schemas.microsoft.com/office/drawing/2014/main" id="{7104AFA1-D66C-469F-B3BE-E42495AB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 hidden="1">
            <a:extLst>
              <a:ext uri="{FF2B5EF4-FFF2-40B4-BE49-F238E27FC236}">
                <a16:creationId xmlns:a16="http://schemas.microsoft.com/office/drawing/2014/main" id="{23988897-29CA-4AA4-AFF8-82D6F137F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10 V4L9</a:t>
            </a:r>
          </a:p>
        </p:txBody>
      </p:sp>
      <p:pic>
        <p:nvPicPr>
          <p:cNvPr id="288771" name="Picture 3" descr="V4L9">
            <a:extLst>
              <a:ext uri="{FF2B5EF4-FFF2-40B4-BE49-F238E27FC236}">
                <a16:creationId xmlns:a16="http://schemas.microsoft.com/office/drawing/2014/main" id="{B487CF35-7C6A-4FD2-871D-66DB7F95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 hidden="1">
            <a:extLst>
              <a:ext uri="{FF2B5EF4-FFF2-40B4-BE49-F238E27FC236}">
                <a16:creationId xmlns:a16="http://schemas.microsoft.com/office/drawing/2014/main" id="{EC6B3F48-AA34-4457-AEC6-0CD944233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V1L1</a:t>
            </a:r>
          </a:p>
        </p:txBody>
      </p:sp>
      <p:pic>
        <p:nvPicPr>
          <p:cNvPr id="289795" name="Picture 3" descr="V1L1">
            <a:extLst>
              <a:ext uri="{FF2B5EF4-FFF2-40B4-BE49-F238E27FC236}">
                <a16:creationId xmlns:a16="http://schemas.microsoft.com/office/drawing/2014/main" id="{A8DD0F35-1284-48F9-8C08-1127F4D6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 hidden="1">
            <a:extLst>
              <a:ext uri="{FF2B5EF4-FFF2-40B4-BE49-F238E27FC236}">
                <a16:creationId xmlns:a16="http://schemas.microsoft.com/office/drawing/2014/main" id="{79B424F0-4D07-45D5-BAE3-893D712DB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V1L2</a:t>
            </a:r>
          </a:p>
        </p:txBody>
      </p:sp>
      <p:pic>
        <p:nvPicPr>
          <p:cNvPr id="290819" name="Picture 3" descr="V1L2">
            <a:extLst>
              <a:ext uri="{FF2B5EF4-FFF2-40B4-BE49-F238E27FC236}">
                <a16:creationId xmlns:a16="http://schemas.microsoft.com/office/drawing/2014/main" id="{AE6DCDF3-074F-47D3-9BCB-7B7520218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 hidden="1">
            <a:extLst>
              <a:ext uri="{FF2B5EF4-FFF2-40B4-BE49-F238E27FC236}">
                <a16:creationId xmlns:a16="http://schemas.microsoft.com/office/drawing/2014/main" id="{E56A5D48-AB07-480F-9882-15EC27732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V1L3</a:t>
            </a:r>
          </a:p>
        </p:txBody>
      </p:sp>
      <p:pic>
        <p:nvPicPr>
          <p:cNvPr id="291843" name="Picture 3" descr="V1L3">
            <a:extLst>
              <a:ext uri="{FF2B5EF4-FFF2-40B4-BE49-F238E27FC236}">
                <a16:creationId xmlns:a16="http://schemas.microsoft.com/office/drawing/2014/main" id="{AEB9CABC-7CFB-42C7-84B5-97FFCEDC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 hidden="1">
            <a:extLst>
              <a:ext uri="{FF2B5EF4-FFF2-40B4-BE49-F238E27FC236}">
                <a16:creationId xmlns:a16="http://schemas.microsoft.com/office/drawing/2014/main" id="{504ADC50-8592-4A3C-BC69-B8D51CC32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V1L4</a:t>
            </a:r>
          </a:p>
        </p:txBody>
      </p:sp>
      <p:pic>
        <p:nvPicPr>
          <p:cNvPr id="292867" name="Picture 3" descr="V1L4">
            <a:extLst>
              <a:ext uri="{FF2B5EF4-FFF2-40B4-BE49-F238E27FC236}">
                <a16:creationId xmlns:a16="http://schemas.microsoft.com/office/drawing/2014/main" id="{338AAF07-93D2-4EE6-8EF7-A0BAE4E3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 hidden="1">
            <a:extLst>
              <a:ext uri="{FF2B5EF4-FFF2-40B4-BE49-F238E27FC236}">
                <a16:creationId xmlns:a16="http://schemas.microsoft.com/office/drawing/2014/main" id="{EF1C6791-59FF-48AA-8C56-D9575C4FF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V1L5</a:t>
            </a:r>
          </a:p>
        </p:txBody>
      </p:sp>
      <p:pic>
        <p:nvPicPr>
          <p:cNvPr id="293891" name="Picture 3" descr="V1L5">
            <a:extLst>
              <a:ext uri="{FF2B5EF4-FFF2-40B4-BE49-F238E27FC236}">
                <a16:creationId xmlns:a16="http://schemas.microsoft.com/office/drawing/2014/main" id="{1D0D6BC2-0272-4A50-8424-B05C1D36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 hidden="1">
            <a:extLst>
              <a:ext uri="{FF2B5EF4-FFF2-40B4-BE49-F238E27FC236}">
                <a16:creationId xmlns:a16="http://schemas.microsoft.com/office/drawing/2014/main" id="{07E3CEDE-E690-4989-AE6B-DFF1AA460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V1L6</a:t>
            </a:r>
          </a:p>
        </p:txBody>
      </p:sp>
      <p:pic>
        <p:nvPicPr>
          <p:cNvPr id="294915" name="Picture 3" descr="V1L6">
            <a:extLst>
              <a:ext uri="{FF2B5EF4-FFF2-40B4-BE49-F238E27FC236}">
                <a16:creationId xmlns:a16="http://schemas.microsoft.com/office/drawing/2014/main" id="{7E83EA04-A277-4525-AE27-3F0B21FF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 hidden="1">
            <a:extLst>
              <a:ext uri="{FF2B5EF4-FFF2-40B4-BE49-F238E27FC236}">
                <a16:creationId xmlns:a16="http://schemas.microsoft.com/office/drawing/2014/main" id="{66288C85-F610-49FB-A73B-35489751A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V1L7</a:t>
            </a:r>
          </a:p>
        </p:txBody>
      </p:sp>
      <p:pic>
        <p:nvPicPr>
          <p:cNvPr id="295939" name="Picture 3" descr="V1L7">
            <a:extLst>
              <a:ext uri="{FF2B5EF4-FFF2-40B4-BE49-F238E27FC236}">
                <a16:creationId xmlns:a16="http://schemas.microsoft.com/office/drawing/2014/main" id="{11190F0B-D722-4839-8285-9F7EB4BA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 hidden="1">
            <a:extLst>
              <a:ext uri="{FF2B5EF4-FFF2-40B4-BE49-F238E27FC236}">
                <a16:creationId xmlns:a16="http://schemas.microsoft.com/office/drawing/2014/main" id="{A8619267-4843-409D-98FD-61D2863FE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V1L8</a:t>
            </a:r>
          </a:p>
        </p:txBody>
      </p:sp>
      <p:pic>
        <p:nvPicPr>
          <p:cNvPr id="296963" name="Picture 3" descr="V1L8">
            <a:extLst>
              <a:ext uri="{FF2B5EF4-FFF2-40B4-BE49-F238E27FC236}">
                <a16:creationId xmlns:a16="http://schemas.microsoft.com/office/drawing/2014/main" id="{F187FF4B-B3F4-4DE5-B6F9-D582974C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>
            <a:extLst>
              <a:ext uri="{FF2B5EF4-FFF2-40B4-BE49-F238E27FC236}">
                <a16:creationId xmlns:a16="http://schemas.microsoft.com/office/drawing/2014/main" id="{EAA7C5CF-0646-422B-931F-33303FFCB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V2L5 V2L6</a:t>
            </a:r>
          </a:p>
        </p:txBody>
      </p:sp>
      <p:pic>
        <p:nvPicPr>
          <p:cNvPr id="30723" name="Picture 3" descr="V2L5">
            <a:extLst>
              <a:ext uri="{FF2B5EF4-FFF2-40B4-BE49-F238E27FC236}">
                <a16:creationId xmlns:a16="http://schemas.microsoft.com/office/drawing/2014/main" id="{6323D9F1-C5F9-4070-841F-B7256C64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 descr="V2L6">
            <a:extLst>
              <a:ext uri="{FF2B5EF4-FFF2-40B4-BE49-F238E27FC236}">
                <a16:creationId xmlns:a16="http://schemas.microsoft.com/office/drawing/2014/main" id="{A0E87023-C968-44E2-86BB-E28EAC5C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 hidden="1">
            <a:extLst>
              <a:ext uri="{FF2B5EF4-FFF2-40B4-BE49-F238E27FC236}">
                <a16:creationId xmlns:a16="http://schemas.microsoft.com/office/drawing/2014/main" id="{ED883FA4-B0F7-4C71-9BCA-CBE48AD0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V1L9</a:t>
            </a:r>
          </a:p>
        </p:txBody>
      </p:sp>
      <p:pic>
        <p:nvPicPr>
          <p:cNvPr id="297987" name="Picture 3" descr="V1L9">
            <a:extLst>
              <a:ext uri="{FF2B5EF4-FFF2-40B4-BE49-F238E27FC236}">
                <a16:creationId xmlns:a16="http://schemas.microsoft.com/office/drawing/2014/main" id="{0A5475A8-214A-4138-B895-5C5A3C5F4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 hidden="1">
            <a:extLst>
              <a:ext uri="{FF2B5EF4-FFF2-40B4-BE49-F238E27FC236}">
                <a16:creationId xmlns:a16="http://schemas.microsoft.com/office/drawing/2014/main" id="{46A66809-9D4C-4F30-9658-4297351C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V2L1</a:t>
            </a:r>
          </a:p>
        </p:txBody>
      </p:sp>
      <p:pic>
        <p:nvPicPr>
          <p:cNvPr id="299011" name="Picture 3" descr="V2L1">
            <a:extLst>
              <a:ext uri="{FF2B5EF4-FFF2-40B4-BE49-F238E27FC236}">
                <a16:creationId xmlns:a16="http://schemas.microsoft.com/office/drawing/2014/main" id="{011F11F7-01D3-4DEC-9D50-F513291C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 hidden="1">
            <a:extLst>
              <a:ext uri="{FF2B5EF4-FFF2-40B4-BE49-F238E27FC236}">
                <a16:creationId xmlns:a16="http://schemas.microsoft.com/office/drawing/2014/main" id="{76A1601E-08A1-436E-8AB4-0BDEE1BA2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V2L2</a:t>
            </a:r>
          </a:p>
        </p:txBody>
      </p:sp>
      <p:pic>
        <p:nvPicPr>
          <p:cNvPr id="300035" name="Picture 3" descr="V2L2">
            <a:extLst>
              <a:ext uri="{FF2B5EF4-FFF2-40B4-BE49-F238E27FC236}">
                <a16:creationId xmlns:a16="http://schemas.microsoft.com/office/drawing/2014/main" id="{1FEF31F0-469C-4BE9-B9B2-380F892B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 hidden="1">
            <a:extLst>
              <a:ext uri="{FF2B5EF4-FFF2-40B4-BE49-F238E27FC236}">
                <a16:creationId xmlns:a16="http://schemas.microsoft.com/office/drawing/2014/main" id="{40B14CEF-8E8F-46FE-A40F-878ED5F8A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V2L3</a:t>
            </a:r>
          </a:p>
        </p:txBody>
      </p:sp>
      <p:pic>
        <p:nvPicPr>
          <p:cNvPr id="301059" name="Picture 3" descr="V2L3">
            <a:extLst>
              <a:ext uri="{FF2B5EF4-FFF2-40B4-BE49-F238E27FC236}">
                <a16:creationId xmlns:a16="http://schemas.microsoft.com/office/drawing/2014/main" id="{99C01ACF-5714-41AD-90E4-BE328CD9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 hidden="1">
            <a:extLst>
              <a:ext uri="{FF2B5EF4-FFF2-40B4-BE49-F238E27FC236}">
                <a16:creationId xmlns:a16="http://schemas.microsoft.com/office/drawing/2014/main" id="{3345C9B4-4766-4B6B-8E0B-E29F29A4B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V2L4</a:t>
            </a:r>
          </a:p>
        </p:txBody>
      </p:sp>
      <p:pic>
        <p:nvPicPr>
          <p:cNvPr id="302083" name="Picture 3" descr="V2L4">
            <a:extLst>
              <a:ext uri="{FF2B5EF4-FFF2-40B4-BE49-F238E27FC236}">
                <a16:creationId xmlns:a16="http://schemas.microsoft.com/office/drawing/2014/main" id="{BE89DC06-6810-4188-9116-B4913F5AB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 hidden="1">
            <a:extLst>
              <a:ext uri="{FF2B5EF4-FFF2-40B4-BE49-F238E27FC236}">
                <a16:creationId xmlns:a16="http://schemas.microsoft.com/office/drawing/2014/main" id="{A3519E56-2AF9-45EF-9639-0B6EA88F5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V2L5</a:t>
            </a:r>
          </a:p>
        </p:txBody>
      </p:sp>
      <p:pic>
        <p:nvPicPr>
          <p:cNvPr id="303107" name="Picture 3" descr="V2L5">
            <a:extLst>
              <a:ext uri="{FF2B5EF4-FFF2-40B4-BE49-F238E27FC236}">
                <a16:creationId xmlns:a16="http://schemas.microsoft.com/office/drawing/2014/main" id="{EA2B7ABF-FB4E-46FF-88A2-6F95E187E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 hidden="1">
            <a:extLst>
              <a:ext uri="{FF2B5EF4-FFF2-40B4-BE49-F238E27FC236}">
                <a16:creationId xmlns:a16="http://schemas.microsoft.com/office/drawing/2014/main" id="{F04D972A-443A-4FC8-B913-5F5B3E59E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V2L6</a:t>
            </a:r>
          </a:p>
        </p:txBody>
      </p:sp>
      <p:pic>
        <p:nvPicPr>
          <p:cNvPr id="304131" name="Picture 3" descr="V2L6">
            <a:extLst>
              <a:ext uri="{FF2B5EF4-FFF2-40B4-BE49-F238E27FC236}">
                <a16:creationId xmlns:a16="http://schemas.microsoft.com/office/drawing/2014/main" id="{810A0DC7-542B-4FA6-9224-5A410390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 hidden="1">
            <a:extLst>
              <a:ext uri="{FF2B5EF4-FFF2-40B4-BE49-F238E27FC236}">
                <a16:creationId xmlns:a16="http://schemas.microsoft.com/office/drawing/2014/main" id="{B13B98A5-6DBD-49EC-ADB2-9B22EFC5C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V2L7</a:t>
            </a:r>
          </a:p>
        </p:txBody>
      </p:sp>
      <p:pic>
        <p:nvPicPr>
          <p:cNvPr id="305155" name="Picture 3" descr="V2L7">
            <a:extLst>
              <a:ext uri="{FF2B5EF4-FFF2-40B4-BE49-F238E27FC236}">
                <a16:creationId xmlns:a16="http://schemas.microsoft.com/office/drawing/2014/main" id="{4790A346-A9B3-44FE-AE1F-2DF3F25A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 hidden="1">
            <a:extLst>
              <a:ext uri="{FF2B5EF4-FFF2-40B4-BE49-F238E27FC236}">
                <a16:creationId xmlns:a16="http://schemas.microsoft.com/office/drawing/2014/main" id="{2E58B99D-3C49-4CE9-AEEB-1311B5FEE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V2L8</a:t>
            </a:r>
          </a:p>
        </p:txBody>
      </p:sp>
      <p:pic>
        <p:nvPicPr>
          <p:cNvPr id="306179" name="Picture 3" descr="V2L8">
            <a:extLst>
              <a:ext uri="{FF2B5EF4-FFF2-40B4-BE49-F238E27FC236}">
                <a16:creationId xmlns:a16="http://schemas.microsoft.com/office/drawing/2014/main" id="{8BF6C5F6-AFB1-4606-AD98-48D494EFC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 hidden="1">
            <a:extLst>
              <a:ext uri="{FF2B5EF4-FFF2-40B4-BE49-F238E27FC236}">
                <a16:creationId xmlns:a16="http://schemas.microsoft.com/office/drawing/2014/main" id="{7007441B-E1FC-423E-BF3A-356E3F8F1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V2L9</a:t>
            </a:r>
          </a:p>
        </p:txBody>
      </p:sp>
      <p:pic>
        <p:nvPicPr>
          <p:cNvPr id="307203" name="Picture 3" descr="V2L9">
            <a:extLst>
              <a:ext uri="{FF2B5EF4-FFF2-40B4-BE49-F238E27FC236}">
                <a16:creationId xmlns:a16="http://schemas.microsoft.com/office/drawing/2014/main" id="{44D52649-BD5E-4568-A636-5B0CA349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96681EE3-BE6B-48CC-85C9-06B08FBB3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V1L3 V1L4</a:t>
            </a:r>
          </a:p>
        </p:txBody>
      </p:sp>
      <p:pic>
        <p:nvPicPr>
          <p:cNvPr id="4099" name="Picture 3" descr="V1L3">
            <a:extLst>
              <a:ext uri="{FF2B5EF4-FFF2-40B4-BE49-F238E27FC236}">
                <a16:creationId xmlns:a16="http://schemas.microsoft.com/office/drawing/2014/main" id="{08CE0AA0-9798-465F-BE2C-F3E1F002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V1L4">
            <a:extLst>
              <a:ext uri="{FF2B5EF4-FFF2-40B4-BE49-F238E27FC236}">
                <a16:creationId xmlns:a16="http://schemas.microsoft.com/office/drawing/2014/main" id="{51BA607B-C4B8-4A62-A61B-53600B4B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>
            <a:extLst>
              <a:ext uri="{FF2B5EF4-FFF2-40B4-BE49-F238E27FC236}">
                <a16:creationId xmlns:a16="http://schemas.microsoft.com/office/drawing/2014/main" id="{4DBD69E8-71CA-4974-8FC7-44E72BD46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V2L7 V2L8</a:t>
            </a:r>
          </a:p>
        </p:txBody>
      </p:sp>
      <p:pic>
        <p:nvPicPr>
          <p:cNvPr id="31747" name="Picture 3" descr="V2L7">
            <a:extLst>
              <a:ext uri="{FF2B5EF4-FFF2-40B4-BE49-F238E27FC236}">
                <a16:creationId xmlns:a16="http://schemas.microsoft.com/office/drawing/2014/main" id="{1DCDDE9B-4EC5-4FE0-A649-A532389E6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 descr="V2L8">
            <a:extLst>
              <a:ext uri="{FF2B5EF4-FFF2-40B4-BE49-F238E27FC236}">
                <a16:creationId xmlns:a16="http://schemas.microsoft.com/office/drawing/2014/main" id="{A8B85911-A7FA-4248-A287-2C411711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 hidden="1">
            <a:extLst>
              <a:ext uri="{FF2B5EF4-FFF2-40B4-BE49-F238E27FC236}">
                <a16:creationId xmlns:a16="http://schemas.microsoft.com/office/drawing/2014/main" id="{1BA3F224-69DD-4EC5-ADC9-98BC34658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V3L1</a:t>
            </a:r>
          </a:p>
        </p:txBody>
      </p:sp>
      <p:pic>
        <p:nvPicPr>
          <p:cNvPr id="308227" name="Picture 3" descr="V3L1">
            <a:extLst>
              <a:ext uri="{FF2B5EF4-FFF2-40B4-BE49-F238E27FC236}">
                <a16:creationId xmlns:a16="http://schemas.microsoft.com/office/drawing/2014/main" id="{55C21596-F351-4B5C-AEB5-76597DA2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 hidden="1">
            <a:extLst>
              <a:ext uri="{FF2B5EF4-FFF2-40B4-BE49-F238E27FC236}">
                <a16:creationId xmlns:a16="http://schemas.microsoft.com/office/drawing/2014/main" id="{EA3CFB3A-C6EC-4B66-95B5-8EF43CCD0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V3L2</a:t>
            </a:r>
          </a:p>
        </p:txBody>
      </p:sp>
      <p:pic>
        <p:nvPicPr>
          <p:cNvPr id="309251" name="Picture 3" descr="V3L2">
            <a:extLst>
              <a:ext uri="{FF2B5EF4-FFF2-40B4-BE49-F238E27FC236}">
                <a16:creationId xmlns:a16="http://schemas.microsoft.com/office/drawing/2014/main" id="{7EE08FC5-767C-4E46-B372-8CF87461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 hidden="1">
            <a:extLst>
              <a:ext uri="{FF2B5EF4-FFF2-40B4-BE49-F238E27FC236}">
                <a16:creationId xmlns:a16="http://schemas.microsoft.com/office/drawing/2014/main" id="{7B74380D-5A87-4CCD-9CD7-8F8DAD5CB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V3L3</a:t>
            </a:r>
          </a:p>
        </p:txBody>
      </p:sp>
      <p:pic>
        <p:nvPicPr>
          <p:cNvPr id="310275" name="Picture 3" descr="V3L3">
            <a:extLst>
              <a:ext uri="{FF2B5EF4-FFF2-40B4-BE49-F238E27FC236}">
                <a16:creationId xmlns:a16="http://schemas.microsoft.com/office/drawing/2014/main" id="{2042D624-79EE-45AE-A312-F228B7B9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 hidden="1">
            <a:extLst>
              <a:ext uri="{FF2B5EF4-FFF2-40B4-BE49-F238E27FC236}">
                <a16:creationId xmlns:a16="http://schemas.microsoft.com/office/drawing/2014/main" id="{27627CCF-17A9-4DC5-9DAC-95AE509DA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V3L4</a:t>
            </a:r>
          </a:p>
        </p:txBody>
      </p:sp>
      <p:pic>
        <p:nvPicPr>
          <p:cNvPr id="311299" name="Picture 3" descr="V3L4">
            <a:extLst>
              <a:ext uri="{FF2B5EF4-FFF2-40B4-BE49-F238E27FC236}">
                <a16:creationId xmlns:a16="http://schemas.microsoft.com/office/drawing/2014/main" id="{55F91F2D-3AE6-4377-B9FE-31E5D1B1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 hidden="1">
            <a:extLst>
              <a:ext uri="{FF2B5EF4-FFF2-40B4-BE49-F238E27FC236}">
                <a16:creationId xmlns:a16="http://schemas.microsoft.com/office/drawing/2014/main" id="{9ECE8792-D480-44EF-8E45-72D0170C8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V3L5</a:t>
            </a:r>
          </a:p>
        </p:txBody>
      </p:sp>
      <p:pic>
        <p:nvPicPr>
          <p:cNvPr id="312323" name="Picture 3" descr="V3L5">
            <a:extLst>
              <a:ext uri="{FF2B5EF4-FFF2-40B4-BE49-F238E27FC236}">
                <a16:creationId xmlns:a16="http://schemas.microsoft.com/office/drawing/2014/main" id="{ED675F99-08F9-4262-B63D-B2A19AB4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 hidden="1">
            <a:extLst>
              <a:ext uri="{FF2B5EF4-FFF2-40B4-BE49-F238E27FC236}">
                <a16:creationId xmlns:a16="http://schemas.microsoft.com/office/drawing/2014/main" id="{5C3BBF03-ED47-40F1-9067-DFD4EA182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V3L6</a:t>
            </a:r>
          </a:p>
        </p:txBody>
      </p:sp>
      <p:pic>
        <p:nvPicPr>
          <p:cNvPr id="313347" name="Picture 3" descr="V3L6">
            <a:extLst>
              <a:ext uri="{FF2B5EF4-FFF2-40B4-BE49-F238E27FC236}">
                <a16:creationId xmlns:a16="http://schemas.microsoft.com/office/drawing/2014/main" id="{686495AD-675D-4EB3-AFA0-44F5B8C6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 hidden="1">
            <a:extLst>
              <a:ext uri="{FF2B5EF4-FFF2-40B4-BE49-F238E27FC236}">
                <a16:creationId xmlns:a16="http://schemas.microsoft.com/office/drawing/2014/main" id="{378B10E8-64C3-4B89-8244-9FC628B9B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V3L7</a:t>
            </a:r>
          </a:p>
        </p:txBody>
      </p:sp>
      <p:pic>
        <p:nvPicPr>
          <p:cNvPr id="314371" name="Picture 3" descr="V3L7">
            <a:extLst>
              <a:ext uri="{FF2B5EF4-FFF2-40B4-BE49-F238E27FC236}">
                <a16:creationId xmlns:a16="http://schemas.microsoft.com/office/drawing/2014/main" id="{BC1AC689-670D-4C1A-9862-E8F53F15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 hidden="1">
            <a:extLst>
              <a:ext uri="{FF2B5EF4-FFF2-40B4-BE49-F238E27FC236}">
                <a16:creationId xmlns:a16="http://schemas.microsoft.com/office/drawing/2014/main" id="{ADAEBDCD-00E6-42A0-ABA7-8E7EA575F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V3L8</a:t>
            </a:r>
          </a:p>
        </p:txBody>
      </p:sp>
      <p:pic>
        <p:nvPicPr>
          <p:cNvPr id="315395" name="Picture 3" descr="V3L8">
            <a:extLst>
              <a:ext uri="{FF2B5EF4-FFF2-40B4-BE49-F238E27FC236}">
                <a16:creationId xmlns:a16="http://schemas.microsoft.com/office/drawing/2014/main" id="{2B821893-E576-4EA2-A05A-43A55FA5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 hidden="1">
            <a:extLst>
              <a:ext uri="{FF2B5EF4-FFF2-40B4-BE49-F238E27FC236}">
                <a16:creationId xmlns:a16="http://schemas.microsoft.com/office/drawing/2014/main" id="{5E1279D8-A9B1-4813-B039-7944C24C1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V3L9</a:t>
            </a:r>
          </a:p>
        </p:txBody>
      </p:sp>
      <p:pic>
        <p:nvPicPr>
          <p:cNvPr id="316419" name="Picture 3" descr="V3L9">
            <a:extLst>
              <a:ext uri="{FF2B5EF4-FFF2-40B4-BE49-F238E27FC236}">
                <a16:creationId xmlns:a16="http://schemas.microsoft.com/office/drawing/2014/main" id="{4E089423-4C5F-44F0-9E35-F15511DB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 hidden="1">
            <a:extLst>
              <a:ext uri="{FF2B5EF4-FFF2-40B4-BE49-F238E27FC236}">
                <a16:creationId xmlns:a16="http://schemas.microsoft.com/office/drawing/2014/main" id="{51DC0FBC-5C00-4431-B919-AA17AC1D1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V4L1</a:t>
            </a:r>
          </a:p>
        </p:txBody>
      </p:sp>
      <p:pic>
        <p:nvPicPr>
          <p:cNvPr id="317443" name="Picture 3" descr="V4L1">
            <a:extLst>
              <a:ext uri="{FF2B5EF4-FFF2-40B4-BE49-F238E27FC236}">
                <a16:creationId xmlns:a16="http://schemas.microsoft.com/office/drawing/2014/main" id="{CCF2A750-FE68-4DE8-A9A9-C4B781BC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>
            <a:extLst>
              <a:ext uri="{FF2B5EF4-FFF2-40B4-BE49-F238E27FC236}">
                <a16:creationId xmlns:a16="http://schemas.microsoft.com/office/drawing/2014/main" id="{8C247739-4AD9-4E3F-8895-E8BDCA231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V2L9 V3L1</a:t>
            </a:r>
          </a:p>
        </p:txBody>
      </p:sp>
      <p:pic>
        <p:nvPicPr>
          <p:cNvPr id="32771" name="Picture 3" descr="V2L9">
            <a:extLst>
              <a:ext uri="{FF2B5EF4-FFF2-40B4-BE49-F238E27FC236}">
                <a16:creationId xmlns:a16="http://schemas.microsoft.com/office/drawing/2014/main" id="{864B2085-BC9E-47EF-9AEF-3B697737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 hidden="1">
            <a:extLst>
              <a:ext uri="{FF2B5EF4-FFF2-40B4-BE49-F238E27FC236}">
                <a16:creationId xmlns:a16="http://schemas.microsoft.com/office/drawing/2014/main" id="{23013107-AD83-46A1-8031-92A5FA14E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V4L2</a:t>
            </a:r>
          </a:p>
        </p:txBody>
      </p:sp>
      <p:pic>
        <p:nvPicPr>
          <p:cNvPr id="318467" name="Picture 3" descr="V4L2">
            <a:extLst>
              <a:ext uri="{FF2B5EF4-FFF2-40B4-BE49-F238E27FC236}">
                <a16:creationId xmlns:a16="http://schemas.microsoft.com/office/drawing/2014/main" id="{FA72DF27-864C-461C-901E-567277E2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 hidden="1">
            <a:extLst>
              <a:ext uri="{FF2B5EF4-FFF2-40B4-BE49-F238E27FC236}">
                <a16:creationId xmlns:a16="http://schemas.microsoft.com/office/drawing/2014/main" id="{E348AA2D-A7E7-4BB1-9A3D-FD7C8B7CD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V4L3</a:t>
            </a:r>
          </a:p>
        </p:txBody>
      </p:sp>
      <p:pic>
        <p:nvPicPr>
          <p:cNvPr id="319491" name="Picture 3" descr="V4L3">
            <a:extLst>
              <a:ext uri="{FF2B5EF4-FFF2-40B4-BE49-F238E27FC236}">
                <a16:creationId xmlns:a16="http://schemas.microsoft.com/office/drawing/2014/main" id="{1AA00B16-72ED-4644-92A3-E98648A5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 hidden="1">
            <a:extLst>
              <a:ext uri="{FF2B5EF4-FFF2-40B4-BE49-F238E27FC236}">
                <a16:creationId xmlns:a16="http://schemas.microsoft.com/office/drawing/2014/main" id="{68388F5C-8C98-4071-BC31-49C92A23C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V4L4</a:t>
            </a:r>
          </a:p>
        </p:txBody>
      </p:sp>
      <p:pic>
        <p:nvPicPr>
          <p:cNvPr id="320515" name="Picture 3" descr="V4L4">
            <a:extLst>
              <a:ext uri="{FF2B5EF4-FFF2-40B4-BE49-F238E27FC236}">
                <a16:creationId xmlns:a16="http://schemas.microsoft.com/office/drawing/2014/main" id="{73CC8392-B397-4182-8154-D5736A0B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 hidden="1">
            <a:extLst>
              <a:ext uri="{FF2B5EF4-FFF2-40B4-BE49-F238E27FC236}">
                <a16:creationId xmlns:a16="http://schemas.microsoft.com/office/drawing/2014/main" id="{058CDA1C-02C9-4B83-B5C3-E3C87E59A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V4L5</a:t>
            </a:r>
          </a:p>
        </p:txBody>
      </p:sp>
      <p:pic>
        <p:nvPicPr>
          <p:cNvPr id="321539" name="Picture 3" descr="V4L5">
            <a:extLst>
              <a:ext uri="{FF2B5EF4-FFF2-40B4-BE49-F238E27FC236}">
                <a16:creationId xmlns:a16="http://schemas.microsoft.com/office/drawing/2014/main" id="{076A20CE-BC40-45D5-AFD3-C954411E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 hidden="1">
            <a:extLst>
              <a:ext uri="{FF2B5EF4-FFF2-40B4-BE49-F238E27FC236}">
                <a16:creationId xmlns:a16="http://schemas.microsoft.com/office/drawing/2014/main" id="{06172497-7A9D-4B2E-8F0B-2911F9F4E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V4L6</a:t>
            </a:r>
          </a:p>
        </p:txBody>
      </p:sp>
      <p:pic>
        <p:nvPicPr>
          <p:cNvPr id="322563" name="Picture 3" descr="V4L6">
            <a:extLst>
              <a:ext uri="{FF2B5EF4-FFF2-40B4-BE49-F238E27FC236}">
                <a16:creationId xmlns:a16="http://schemas.microsoft.com/office/drawing/2014/main" id="{0B142248-A0A1-46E3-8FC3-AA34523C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 hidden="1">
            <a:extLst>
              <a:ext uri="{FF2B5EF4-FFF2-40B4-BE49-F238E27FC236}">
                <a16:creationId xmlns:a16="http://schemas.microsoft.com/office/drawing/2014/main" id="{0D636636-20EC-45B5-B6B6-53E410962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V4L7</a:t>
            </a:r>
          </a:p>
        </p:txBody>
      </p:sp>
      <p:pic>
        <p:nvPicPr>
          <p:cNvPr id="323587" name="Picture 3" descr="V4L7">
            <a:extLst>
              <a:ext uri="{FF2B5EF4-FFF2-40B4-BE49-F238E27FC236}">
                <a16:creationId xmlns:a16="http://schemas.microsoft.com/office/drawing/2014/main" id="{2FC46BCB-F530-4C84-A378-46BE58F5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 hidden="1">
            <a:extLst>
              <a:ext uri="{FF2B5EF4-FFF2-40B4-BE49-F238E27FC236}">
                <a16:creationId xmlns:a16="http://schemas.microsoft.com/office/drawing/2014/main" id="{B848E1D0-F3FF-43DE-BC1F-394FDDD74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V4L8</a:t>
            </a:r>
          </a:p>
        </p:txBody>
      </p:sp>
      <p:pic>
        <p:nvPicPr>
          <p:cNvPr id="324611" name="Picture 3" descr="V4L8">
            <a:extLst>
              <a:ext uri="{FF2B5EF4-FFF2-40B4-BE49-F238E27FC236}">
                <a16:creationId xmlns:a16="http://schemas.microsoft.com/office/drawing/2014/main" id="{917CE9D3-0C48-43F3-B663-CCE8BC2D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 hidden="1">
            <a:extLst>
              <a:ext uri="{FF2B5EF4-FFF2-40B4-BE49-F238E27FC236}">
                <a16:creationId xmlns:a16="http://schemas.microsoft.com/office/drawing/2014/main" id="{22DEC382-E5F9-4680-B355-E8F5D7383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11 V4L9</a:t>
            </a:r>
          </a:p>
        </p:txBody>
      </p:sp>
      <p:pic>
        <p:nvPicPr>
          <p:cNvPr id="325635" name="Picture 3" descr="V4L9">
            <a:extLst>
              <a:ext uri="{FF2B5EF4-FFF2-40B4-BE49-F238E27FC236}">
                <a16:creationId xmlns:a16="http://schemas.microsoft.com/office/drawing/2014/main" id="{665BB7C3-DE9E-4534-8DD0-6A638378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748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 hidden="1">
            <a:extLst>
              <a:ext uri="{FF2B5EF4-FFF2-40B4-BE49-F238E27FC236}">
                <a16:creationId xmlns:a16="http://schemas.microsoft.com/office/drawing/2014/main" id="{1776D397-11DA-4B75-8F75-D46F83FCA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V1L1</a:t>
            </a:r>
          </a:p>
        </p:txBody>
      </p:sp>
      <p:pic>
        <p:nvPicPr>
          <p:cNvPr id="326659" name="Picture 3" descr="V1L1">
            <a:extLst>
              <a:ext uri="{FF2B5EF4-FFF2-40B4-BE49-F238E27FC236}">
                <a16:creationId xmlns:a16="http://schemas.microsoft.com/office/drawing/2014/main" id="{2890FABD-E349-42B7-9B9F-4F5F044D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 hidden="1">
            <a:extLst>
              <a:ext uri="{FF2B5EF4-FFF2-40B4-BE49-F238E27FC236}">
                <a16:creationId xmlns:a16="http://schemas.microsoft.com/office/drawing/2014/main" id="{14B87E00-F749-47AD-97D4-6E1467B6A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V1L2</a:t>
            </a:r>
          </a:p>
        </p:txBody>
      </p:sp>
      <p:pic>
        <p:nvPicPr>
          <p:cNvPr id="327683" name="Picture 3" descr="V1L2">
            <a:extLst>
              <a:ext uri="{FF2B5EF4-FFF2-40B4-BE49-F238E27FC236}">
                <a16:creationId xmlns:a16="http://schemas.microsoft.com/office/drawing/2014/main" id="{0F2875F3-0DE7-4893-A84A-D140CBF6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>
            <a:extLst>
              <a:ext uri="{FF2B5EF4-FFF2-40B4-BE49-F238E27FC236}">
                <a16:creationId xmlns:a16="http://schemas.microsoft.com/office/drawing/2014/main" id="{5D68BA69-477A-4986-933E-FC731CE68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V3L1 V3L2</a:t>
            </a:r>
          </a:p>
        </p:txBody>
      </p:sp>
      <p:pic>
        <p:nvPicPr>
          <p:cNvPr id="33795" name="Picture 3" descr="V3L1">
            <a:extLst>
              <a:ext uri="{FF2B5EF4-FFF2-40B4-BE49-F238E27FC236}">
                <a16:creationId xmlns:a16="http://schemas.microsoft.com/office/drawing/2014/main" id="{B95EE156-9F7D-4752-8FC5-6160F705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 descr="V3L2">
            <a:extLst>
              <a:ext uri="{FF2B5EF4-FFF2-40B4-BE49-F238E27FC236}">
                <a16:creationId xmlns:a16="http://schemas.microsoft.com/office/drawing/2014/main" id="{320901D3-95EC-432F-BE08-17633EC7A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 hidden="1">
            <a:extLst>
              <a:ext uri="{FF2B5EF4-FFF2-40B4-BE49-F238E27FC236}">
                <a16:creationId xmlns:a16="http://schemas.microsoft.com/office/drawing/2014/main" id="{5D208033-569D-4387-A293-CA36F00AF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V1L3</a:t>
            </a:r>
          </a:p>
        </p:txBody>
      </p:sp>
      <p:pic>
        <p:nvPicPr>
          <p:cNvPr id="328707" name="Picture 3" descr="V1L3">
            <a:extLst>
              <a:ext uri="{FF2B5EF4-FFF2-40B4-BE49-F238E27FC236}">
                <a16:creationId xmlns:a16="http://schemas.microsoft.com/office/drawing/2014/main" id="{68C3C1B5-B58B-42F9-9A81-5D3A2D5D1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 hidden="1">
            <a:extLst>
              <a:ext uri="{FF2B5EF4-FFF2-40B4-BE49-F238E27FC236}">
                <a16:creationId xmlns:a16="http://schemas.microsoft.com/office/drawing/2014/main" id="{B0C1C14C-A0D3-49CC-9768-931EBBBBA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V1L4</a:t>
            </a:r>
          </a:p>
        </p:txBody>
      </p:sp>
      <p:pic>
        <p:nvPicPr>
          <p:cNvPr id="329731" name="Picture 3" descr="V1L4">
            <a:extLst>
              <a:ext uri="{FF2B5EF4-FFF2-40B4-BE49-F238E27FC236}">
                <a16:creationId xmlns:a16="http://schemas.microsoft.com/office/drawing/2014/main" id="{EAC2A003-02E6-4F32-B526-774268EB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 hidden="1">
            <a:extLst>
              <a:ext uri="{FF2B5EF4-FFF2-40B4-BE49-F238E27FC236}">
                <a16:creationId xmlns:a16="http://schemas.microsoft.com/office/drawing/2014/main" id="{DB7B1CC3-2730-4BCC-87C2-C724C9B13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V1L5</a:t>
            </a:r>
          </a:p>
        </p:txBody>
      </p:sp>
      <p:pic>
        <p:nvPicPr>
          <p:cNvPr id="330755" name="Picture 3" descr="V1L5">
            <a:extLst>
              <a:ext uri="{FF2B5EF4-FFF2-40B4-BE49-F238E27FC236}">
                <a16:creationId xmlns:a16="http://schemas.microsoft.com/office/drawing/2014/main" id="{497AD489-012E-486B-9ACF-B151A1C1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 hidden="1">
            <a:extLst>
              <a:ext uri="{FF2B5EF4-FFF2-40B4-BE49-F238E27FC236}">
                <a16:creationId xmlns:a16="http://schemas.microsoft.com/office/drawing/2014/main" id="{6B9DDD8A-47B4-4182-8387-F032BC6DA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V1L6</a:t>
            </a:r>
          </a:p>
        </p:txBody>
      </p:sp>
      <p:pic>
        <p:nvPicPr>
          <p:cNvPr id="331779" name="Picture 3" descr="V1L6">
            <a:extLst>
              <a:ext uri="{FF2B5EF4-FFF2-40B4-BE49-F238E27FC236}">
                <a16:creationId xmlns:a16="http://schemas.microsoft.com/office/drawing/2014/main" id="{659C635A-F772-42F7-B2CE-EEBC64C4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 hidden="1">
            <a:extLst>
              <a:ext uri="{FF2B5EF4-FFF2-40B4-BE49-F238E27FC236}">
                <a16:creationId xmlns:a16="http://schemas.microsoft.com/office/drawing/2014/main" id="{76E062BF-F7A0-4EB9-A62F-82D3010CD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V1L7</a:t>
            </a:r>
          </a:p>
        </p:txBody>
      </p:sp>
      <p:pic>
        <p:nvPicPr>
          <p:cNvPr id="332803" name="Picture 3" descr="V1L7">
            <a:extLst>
              <a:ext uri="{FF2B5EF4-FFF2-40B4-BE49-F238E27FC236}">
                <a16:creationId xmlns:a16="http://schemas.microsoft.com/office/drawing/2014/main" id="{130E0536-E738-4505-88C7-C0186A68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 hidden="1">
            <a:extLst>
              <a:ext uri="{FF2B5EF4-FFF2-40B4-BE49-F238E27FC236}">
                <a16:creationId xmlns:a16="http://schemas.microsoft.com/office/drawing/2014/main" id="{0C1C5577-C3F8-466A-919D-215CD00D6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V1L8</a:t>
            </a:r>
          </a:p>
        </p:txBody>
      </p:sp>
      <p:pic>
        <p:nvPicPr>
          <p:cNvPr id="333827" name="Picture 3" descr="V1L8">
            <a:extLst>
              <a:ext uri="{FF2B5EF4-FFF2-40B4-BE49-F238E27FC236}">
                <a16:creationId xmlns:a16="http://schemas.microsoft.com/office/drawing/2014/main" id="{FD1B81A6-0DF0-4B3B-9324-33A6208A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 hidden="1">
            <a:extLst>
              <a:ext uri="{FF2B5EF4-FFF2-40B4-BE49-F238E27FC236}">
                <a16:creationId xmlns:a16="http://schemas.microsoft.com/office/drawing/2014/main" id="{E4A7D3C9-996E-45A6-897B-22330498E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V1L9</a:t>
            </a:r>
          </a:p>
        </p:txBody>
      </p:sp>
      <p:pic>
        <p:nvPicPr>
          <p:cNvPr id="334851" name="Picture 3" descr="V1L9">
            <a:extLst>
              <a:ext uri="{FF2B5EF4-FFF2-40B4-BE49-F238E27FC236}">
                <a16:creationId xmlns:a16="http://schemas.microsoft.com/office/drawing/2014/main" id="{86F6E88A-743A-43A2-A614-22FE0F43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 hidden="1">
            <a:extLst>
              <a:ext uri="{FF2B5EF4-FFF2-40B4-BE49-F238E27FC236}">
                <a16:creationId xmlns:a16="http://schemas.microsoft.com/office/drawing/2014/main" id="{C4ED3366-AB30-45C6-8F23-ADC2E52B6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V2L1</a:t>
            </a:r>
          </a:p>
        </p:txBody>
      </p:sp>
      <p:pic>
        <p:nvPicPr>
          <p:cNvPr id="335875" name="Picture 3" descr="V2L1">
            <a:extLst>
              <a:ext uri="{FF2B5EF4-FFF2-40B4-BE49-F238E27FC236}">
                <a16:creationId xmlns:a16="http://schemas.microsoft.com/office/drawing/2014/main" id="{D791F6EC-A6C1-4C88-87FD-59E58814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 hidden="1">
            <a:extLst>
              <a:ext uri="{FF2B5EF4-FFF2-40B4-BE49-F238E27FC236}">
                <a16:creationId xmlns:a16="http://schemas.microsoft.com/office/drawing/2014/main" id="{CCC77D59-16CC-460C-88AE-6E71B33E4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V2L2</a:t>
            </a:r>
          </a:p>
        </p:txBody>
      </p:sp>
      <p:pic>
        <p:nvPicPr>
          <p:cNvPr id="336899" name="Picture 3" descr="V2L2">
            <a:extLst>
              <a:ext uri="{FF2B5EF4-FFF2-40B4-BE49-F238E27FC236}">
                <a16:creationId xmlns:a16="http://schemas.microsoft.com/office/drawing/2014/main" id="{F4B18D77-3196-4110-999D-4D965EF7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 hidden="1">
            <a:extLst>
              <a:ext uri="{FF2B5EF4-FFF2-40B4-BE49-F238E27FC236}">
                <a16:creationId xmlns:a16="http://schemas.microsoft.com/office/drawing/2014/main" id="{45CAF036-5238-4AE4-8DD2-1C1D53DE5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V2L3</a:t>
            </a:r>
          </a:p>
        </p:txBody>
      </p:sp>
      <p:pic>
        <p:nvPicPr>
          <p:cNvPr id="337923" name="Picture 3" descr="V2L3">
            <a:extLst>
              <a:ext uri="{FF2B5EF4-FFF2-40B4-BE49-F238E27FC236}">
                <a16:creationId xmlns:a16="http://schemas.microsoft.com/office/drawing/2014/main" id="{8EA331CE-CED3-42DF-8A7E-3D9EC0CE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>
            <a:extLst>
              <a:ext uri="{FF2B5EF4-FFF2-40B4-BE49-F238E27FC236}">
                <a16:creationId xmlns:a16="http://schemas.microsoft.com/office/drawing/2014/main" id="{4351B739-95A7-4387-BEEB-8777B28A6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V3L3 V3L4</a:t>
            </a:r>
          </a:p>
        </p:txBody>
      </p:sp>
      <p:pic>
        <p:nvPicPr>
          <p:cNvPr id="34819" name="Picture 3" descr="V3L3">
            <a:extLst>
              <a:ext uri="{FF2B5EF4-FFF2-40B4-BE49-F238E27FC236}">
                <a16:creationId xmlns:a16="http://schemas.microsoft.com/office/drawing/2014/main" id="{81718A77-B42A-44BB-ACDB-7BF54D7E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V3L4">
            <a:extLst>
              <a:ext uri="{FF2B5EF4-FFF2-40B4-BE49-F238E27FC236}">
                <a16:creationId xmlns:a16="http://schemas.microsoft.com/office/drawing/2014/main" id="{B30449F9-8424-4C44-9716-CDE7E923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 hidden="1">
            <a:extLst>
              <a:ext uri="{FF2B5EF4-FFF2-40B4-BE49-F238E27FC236}">
                <a16:creationId xmlns:a16="http://schemas.microsoft.com/office/drawing/2014/main" id="{54E46C4B-CFDF-408E-AD2B-8435C8557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V2L4</a:t>
            </a:r>
          </a:p>
        </p:txBody>
      </p:sp>
      <p:pic>
        <p:nvPicPr>
          <p:cNvPr id="338947" name="Picture 3" descr="V2L4">
            <a:extLst>
              <a:ext uri="{FF2B5EF4-FFF2-40B4-BE49-F238E27FC236}">
                <a16:creationId xmlns:a16="http://schemas.microsoft.com/office/drawing/2014/main" id="{4F000050-A369-4379-A4C0-D94FA890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 hidden="1">
            <a:extLst>
              <a:ext uri="{FF2B5EF4-FFF2-40B4-BE49-F238E27FC236}">
                <a16:creationId xmlns:a16="http://schemas.microsoft.com/office/drawing/2014/main" id="{059B167F-9C50-4302-BAE7-D63F0BF57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V2L5</a:t>
            </a:r>
          </a:p>
        </p:txBody>
      </p:sp>
      <p:pic>
        <p:nvPicPr>
          <p:cNvPr id="339971" name="Picture 3" descr="V2L5">
            <a:extLst>
              <a:ext uri="{FF2B5EF4-FFF2-40B4-BE49-F238E27FC236}">
                <a16:creationId xmlns:a16="http://schemas.microsoft.com/office/drawing/2014/main" id="{2830A0B7-E900-4889-B6BD-EF41DB04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 hidden="1">
            <a:extLst>
              <a:ext uri="{FF2B5EF4-FFF2-40B4-BE49-F238E27FC236}">
                <a16:creationId xmlns:a16="http://schemas.microsoft.com/office/drawing/2014/main" id="{1BA4DDD4-9673-4DC8-BBD3-DCB504314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V2L6</a:t>
            </a:r>
          </a:p>
        </p:txBody>
      </p:sp>
      <p:pic>
        <p:nvPicPr>
          <p:cNvPr id="340995" name="Picture 3" descr="V2L6">
            <a:extLst>
              <a:ext uri="{FF2B5EF4-FFF2-40B4-BE49-F238E27FC236}">
                <a16:creationId xmlns:a16="http://schemas.microsoft.com/office/drawing/2014/main" id="{07D3901B-0F46-4F28-80CB-E1EDF2FCB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 hidden="1">
            <a:extLst>
              <a:ext uri="{FF2B5EF4-FFF2-40B4-BE49-F238E27FC236}">
                <a16:creationId xmlns:a16="http://schemas.microsoft.com/office/drawing/2014/main" id="{9D6449A9-ECC4-4E68-A722-2610C0608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V2L7</a:t>
            </a:r>
          </a:p>
        </p:txBody>
      </p:sp>
      <p:pic>
        <p:nvPicPr>
          <p:cNvPr id="342019" name="Picture 3" descr="V2L7">
            <a:extLst>
              <a:ext uri="{FF2B5EF4-FFF2-40B4-BE49-F238E27FC236}">
                <a16:creationId xmlns:a16="http://schemas.microsoft.com/office/drawing/2014/main" id="{ABAE5211-AB75-4697-82AF-A27EC720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 hidden="1">
            <a:extLst>
              <a:ext uri="{FF2B5EF4-FFF2-40B4-BE49-F238E27FC236}">
                <a16:creationId xmlns:a16="http://schemas.microsoft.com/office/drawing/2014/main" id="{26719AE5-5561-4229-AA87-4A30260DA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V2L8</a:t>
            </a:r>
          </a:p>
        </p:txBody>
      </p:sp>
      <p:pic>
        <p:nvPicPr>
          <p:cNvPr id="343043" name="Picture 3" descr="V2L8">
            <a:extLst>
              <a:ext uri="{FF2B5EF4-FFF2-40B4-BE49-F238E27FC236}">
                <a16:creationId xmlns:a16="http://schemas.microsoft.com/office/drawing/2014/main" id="{CABD72DE-9F49-4EE1-9FFF-CCDB6A7F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 hidden="1">
            <a:extLst>
              <a:ext uri="{FF2B5EF4-FFF2-40B4-BE49-F238E27FC236}">
                <a16:creationId xmlns:a16="http://schemas.microsoft.com/office/drawing/2014/main" id="{26FE4ACE-FF75-49FD-8F11-529C9B208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V2L9</a:t>
            </a:r>
          </a:p>
        </p:txBody>
      </p:sp>
      <p:pic>
        <p:nvPicPr>
          <p:cNvPr id="344067" name="Picture 3" descr="V2L9">
            <a:extLst>
              <a:ext uri="{FF2B5EF4-FFF2-40B4-BE49-F238E27FC236}">
                <a16:creationId xmlns:a16="http://schemas.microsoft.com/office/drawing/2014/main" id="{158A57AE-E946-4749-81C3-2F6592F52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 hidden="1">
            <a:extLst>
              <a:ext uri="{FF2B5EF4-FFF2-40B4-BE49-F238E27FC236}">
                <a16:creationId xmlns:a16="http://schemas.microsoft.com/office/drawing/2014/main" id="{573718B4-C9C4-4C41-8844-63439BD58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V3L1</a:t>
            </a:r>
          </a:p>
        </p:txBody>
      </p:sp>
      <p:pic>
        <p:nvPicPr>
          <p:cNvPr id="345091" name="Picture 3" descr="V3L1">
            <a:extLst>
              <a:ext uri="{FF2B5EF4-FFF2-40B4-BE49-F238E27FC236}">
                <a16:creationId xmlns:a16="http://schemas.microsoft.com/office/drawing/2014/main" id="{CF675617-EE9B-4A6D-9EFB-1EA239DD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 hidden="1">
            <a:extLst>
              <a:ext uri="{FF2B5EF4-FFF2-40B4-BE49-F238E27FC236}">
                <a16:creationId xmlns:a16="http://schemas.microsoft.com/office/drawing/2014/main" id="{E57F2863-71A3-4093-B842-C12797EF1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V3L2</a:t>
            </a:r>
          </a:p>
        </p:txBody>
      </p:sp>
      <p:pic>
        <p:nvPicPr>
          <p:cNvPr id="346115" name="Picture 3" descr="V3L2">
            <a:extLst>
              <a:ext uri="{FF2B5EF4-FFF2-40B4-BE49-F238E27FC236}">
                <a16:creationId xmlns:a16="http://schemas.microsoft.com/office/drawing/2014/main" id="{0339EE74-5215-4EFE-A39D-7568B27A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 hidden="1">
            <a:extLst>
              <a:ext uri="{FF2B5EF4-FFF2-40B4-BE49-F238E27FC236}">
                <a16:creationId xmlns:a16="http://schemas.microsoft.com/office/drawing/2014/main" id="{69A8956D-2061-41A5-806F-8E1DB812E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V3L3</a:t>
            </a:r>
          </a:p>
        </p:txBody>
      </p:sp>
      <p:pic>
        <p:nvPicPr>
          <p:cNvPr id="347139" name="Picture 3" descr="V3L3">
            <a:extLst>
              <a:ext uri="{FF2B5EF4-FFF2-40B4-BE49-F238E27FC236}">
                <a16:creationId xmlns:a16="http://schemas.microsoft.com/office/drawing/2014/main" id="{DEA06E58-42AE-4AE1-94BA-948B0CD3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 hidden="1">
            <a:extLst>
              <a:ext uri="{FF2B5EF4-FFF2-40B4-BE49-F238E27FC236}">
                <a16:creationId xmlns:a16="http://schemas.microsoft.com/office/drawing/2014/main" id="{E67CDC55-10EA-4EA4-9827-2A02B4E30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V3L4</a:t>
            </a:r>
          </a:p>
        </p:txBody>
      </p:sp>
      <p:pic>
        <p:nvPicPr>
          <p:cNvPr id="348163" name="Picture 3" descr="V3L4">
            <a:extLst>
              <a:ext uri="{FF2B5EF4-FFF2-40B4-BE49-F238E27FC236}">
                <a16:creationId xmlns:a16="http://schemas.microsoft.com/office/drawing/2014/main" id="{75881AEA-1CA8-4D55-ABDA-4125DC7A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>
            <a:extLst>
              <a:ext uri="{FF2B5EF4-FFF2-40B4-BE49-F238E27FC236}">
                <a16:creationId xmlns:a16="http://schemas.microsoft.com/office/drawing/2014/main" id="{C7E79181-C1AE-45E4-8473-E42956F07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V3L5 V3L6</a:t>
            </a:r>
          </a:p>
        </p:txBody>
      </p:sp>
      <p:pic>
        <p:nvPicPr>
          <p:cNvPr id="35843" name="Picture 3" descr="V3L5">
            <a:extLst>
              <a:ext uri="{FF2B5EF4-FFF2-40B4-BE49-F238E27FC236}">
                <a16:creationId xmlns:a16="http://schemas.microsoft.com/office/drawing/2014/main" id="{13D1FB3A-9730-4FC8-A6CF-463EDBE77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 descr="V3L6">
            <a:extLst>
              <a:ext uri="{FF2B5EF4-FFF2-40B4-BE49-F238E27FC236}">
                <a16:creationId xmlns:a16="http://schemas.microsoft.com/office/drawing/2014/main" id="{D1382C40-3CC9-4C65-8EB7-2E6EDA34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 hidden="1">
            <a:extLst>
              <a:ext uri="{FF2B5EF4-FFF2-40B4-BE49-F238E27FC236}">
                <a16:creationId xmlns:a16="http://schemas.microsoft.com/office/drawing/2014/main" id="{9BF90009-EA29-471A-ADE9-6D99B89B0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V3L5</a:t>
            </a:r>
          </a:p>
        </p:txBody>
      </p:sp>
      <p:pic>
        <p:nvPicPr>
          <p:cNvPr id="349187" name="Picture 3" descr="V3L5">
            <a:extLst>
              <a:ext uri="{FF2B5EF4-FFF2-40B4-BE49-F238E27FC236}">
                <a16:creationId xmlns:a16="http://schemas.microsoft.com/office/drawing/2014/main" id="{6D95555D-EB0F-4536-A0E9-925B8515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 hidden="1">
            <a:extLst>
              <a:ext uri="{FF2B5EF4-FFF2-40B4-BE49-F238E27FC236}">
                <a16:creationId xmlns:a16="http://schemas.microsoft.com/office/drawing/2014/main" id="{C914DD49-5131-4081-8BCB-4357F2C03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V3L6</a:t>
            </a:r>
          </a:p>
        </p:txBody>
      </p:sp>
      <p:pic>
        <p:nvPicPr>
          <p:cNvPr id="350211" name="Picture 3" descr="V3L6">
            <a:extLst>
              <a:ext uri="{FF2B5EF4-FFF2-40B4-BE49-F238E27FC236}">
                <a16:creationId xmlns:a16="http://schemas.microsoft.com/office/drawing/2014/main" id="{2C0BAD5C-542B-428E-BCB9-4641160B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 hidden="1">
            <a:extLst>
              <a:ext uri="{FF2B5EF4-FFF2-40B4-BE49-F238E27FC236}">
                <a16:creationId xmlns:a16="http://schemas.microsoft.com/office/drawing/2014/main" id="{792A4E9E-34A3-4F0D-9088-8D732A3B1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V3L7</a:t>
            </a:r>
          </a:p>
        </p:txBody>
      </p:sp>
      <p:pic>
        <p:nvPicPr>
          <p:cNvPr id="351235" name="Picture 3" descr="V3L7">
            <a:extLst>
              <a:ext uri="{FF2B5EF4-FFF2-40B4-BE49-F238E27FC236}">
                <a16:creationId xmlns:a16="http://schemas.microsoft.com/office/drawing/2014/main" id="{14C67364-96D0-4AC6-A1F0-CE82C71D4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 hidden="1">
            <a:extLst>
              <a:ext uri="{FF2B5EF4-FFF2-40B4-BE49-F238E27FC236}">
                <a16:creationId xmlns:a16="http://schemas.microsoft.com/office/drawing/2014/main" id="{3643ABAF-37DD-42EE-B470-95B7A76B8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V3L8</a:t>
            </a:r>
          </a:p>
        </p:txBody>
      </p:sp>
      <p:pic>
        <p:nvPicPr>
          <p:cNvPr id="352259" name="Picture 3" descr="V3L8">
            <a:extLst>
              <a:ext uri="{FF2B5EF4-FFF2-40B4-BE49-F238E27FC236}">
                <a16:creationId xmlns:a16="http://schemas.microsoft.com/office/drawing/2014/main" id="{3DFFB75C-ABE4-44D9-9A0B-E16C7B873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 hidden="1">
            <a:extLst>
              <a:ext uri="{FF2B5EF4-FFF2-40B4-BE49-F238E27FC236}">
                <a16:creationId xmlns:a16="http://schemas.microsoft.com/office/drawing/2014/main" id="{9E67D30B-DAFB-422B-8C01-6ACDD3D4B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V3L9</a:t>
            </a:r>
          </a:p>
        </p:txBody>
      </p:sp>
      <p:pic>
        <p:nvPicPr>
          <p:cNvPr id="353283" name="Picture 3" descr="V3L9">
            <a:extLst>
              <a:ext uri="{FF2B5EF4-FFF2-40B4-BE49-F238E27FC236}">
                <a16:creationId xmlns:a16="http://schemas.microsoft.com/office/drawing/2014/main" id="{6059CA3F-4CFC-4C96-81E5-CAEF19B9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 hidden="1">
            <a:extLst>
              <a:ext uri="{FF2B5EF4-FFF2-40B4-BE49-F238E27FC236}">
                <a16:creationId xmlns:a16="http://schemas.microsoft.com/office/drawing/2014/main" id="{59425F06-E456-4099-A7C0-85CFC818D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V4L1</a:t>
            </a:r>
          </a:p>
        </p:txBody>
      </p:sp>
      <p:pic>
        <p:nvPicPr>
          <p:cNvPr id="354307" name="Picture 3" descr="V4L1">
            <a:extLst>
              <a:ext uri="{FF2B5EF4-FFF2-40B4-BE49-F238E27FC236}">
                <a16:creationId xmlns:a16="http://schemas.microsoft.com/office/drawing/2014/main" id="{37047CB1-B4A3-43CD-940D-3DA5F826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 hidden="1">
            <a:extLst>
              <a:ext uri="{FF2B5EF4-FFF2-40B4-BE49-F238E27FC236}">
                <a16:creationId xmlns:a16="http://schemas.microsoft.com/office/drawing/2014/main" id="{ED0A919E-20A3-4231-9D2B-4FF13547B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V4L2</a:t>
            </a:r>
          </a:p>
        </p:txBody>
      </p:sp>
      <p:pic>
        <p:nvPicPr>
          <p:cNvPr id="355331" name="Picture 3" descr="V4L2">
            <a:extLst>
              <a:ext uri="{FF2B5EF4-FFF2-40B4-BE49-F238E27FC236}">
                <a16:creationId xmlns:a16="http://schemas.microsoft.com/office/drawing/2014/main" id="{DB3F0F60-BEC1-49BD-BF78-7C3E3795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 hidden="1">
            <a:extLst>
              <a:ext uri="{FF2B5EF4-FFF2-40B4-BE49-F238E27FC236}">
                <a16:creationId xmlns:a16="http://schemas.microsoft.com/office/drawing/2014/main" id="{DDD56381-9CDF-48FC-934C-F7E3C086A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V4L3</a:t>
            </a:r>
          </a:p>
        </p:txBody>
      </p:sp>
      <p:pic>
        <p:nvPicPr>
          <p:cNvPr id="356355" name="Picture 3" descr="V4L3">
            <a:extLst>
              <a:ext uri="{FF2B5EF4-FFF2-40B4-BE49-F238E27FC236}">
                <a16:creationId xmlns:a16="http://schemas.microsoft.com/office/drawing/2014/main" id="{BC4AF4C9-2CAA-4183-BB60-98CCA533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 hidden="1">
            <a:extLst>
              <a:ext uri="{FF2B5EF4-FFF2-40B4-BE49-F238E27FC236}">
                <a16:creationId xmlns:a16="http://schemas.microsoft.com/office/drawing/2014/main" id="{9B397D89-4265-4A1D-86BA-F26932E78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V4L4</a:t>
            </a:r>
          </a:p>
        </p:txBody>
      </p:sp>
      <p:pic>
        <p:nvPicPr>
          <p:cNvPr id="357379" name="Picture 3" descr="V4L4">
            <a:extLst>
              <a:ext uri="{FF2B5EF4-FFF2-40B4-BE49-F238E27FC236}">
                <a16:creationId xmlns:a16="http://schemas.microsoft.com/office/drawing/2014/main" id="{CA3FDF2C-81FD-4D23-AA13-F19E79DF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 hidden="1">
            <a:extLst>
              <a:ext uri="{FF2B5EF4-FFF2-40B4-BE49-F238E27FC236}">
                <a16:creationId xmlns:a16="http://schemas.microsoft.com/office/drawing/2014/main" id="{6483590A-3480-4702-AD29-1D4468C65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V4L5</a:t>
            </a:r>
          </a:p>
        </p:txBody>
      </p:sp>
      <p:pic>
        <p:nvPicPr>
          <p:cNvPr id="358403" name="Picture 3" descr="V4L5">
            <a:extLst>
              <a:ext uri="{FF2B5EF4-FFF2-40B4-BE49-F238E27FC236}">
                <a16:creationId xmlns:a16="http://schemas.microsoft.com/office/drawing/2014/main" id="{4A82F7D6-D6C4-41CB-B47B-333651D4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>
            <a:extLst>
              <a:ext uri="{FF2B5EF4-FFF2-40B4-BE49-F238E27FC236}">
                <a16:creationId xmlns:a16="http://schemas.microsoft.com/office/drawing/2014/main" id="{FACC8067-D850-4235-8208-E1419184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V3L7 V3L8</a:t>
            </a:r>
          </a:p>
        </p:txBody>
      </p:sp>
      <p:pic>
        <p:nvPicPr>
          <p:cNvPr id="36867" name="Picture 3" descr="V3L7">
            <a:extLst>
              <a:ext uri="{FF2B5EF4-FFF2-40B4-BE49-F238E27FC236}">
                <a16:creationId xmlns:a16="http://schemas.microsoft.com/office/drawing/2014/main" id="{0BBBAF5A-FD10-4649-8673-8DE66E9D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 descr="V3L8">
            <a:extLst>
              <a:ext uri="{FF2B5EF4-FFF2-40B4-BE49-F238E27FC236}">
                <a16:creationId xmlns:a16="http://schemas.microsoft.com/office/drawing/2014/main" id="{F3172EC8-A759-45AE-B323-E05CD54C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 hidden="1">
            <a:extLst>
              <a:ext uri="{FF2B5EF4-FFF2-40B4-BE49-F238E27FC236}">
                <a16:creationId xmlns:a16="http://schemas.microsoft.com/office/drawing/2014/main" id="{443B0D55-A244-49C5-9404-A1B53C57C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V4L6</a:t>
            </a:r>
          </a:p>
        </p:txBody>
      </p:sp>
      <p:pic>
        <p:nvPicPr>
          <p:cNvPr id="359427" name="Picture 3" descr="V4L6">
            <a:extLst>
              <a:ext uri="{FF2B5EF4-FFF2-40B4-BE49-F238E27FC236}">
                <a16:creationId xmlns:a16="http://schemas.microsoft.com/office/drawing/2014/main" id="{C01DA7AD-115C-4B51-AD15-68D732ABC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 hidden="1">
            <a:extLst>
              <a:ext uri="{FF2B5EF4-FFF2-40B4-BE49-F238E27FC236}">
                <a16:creationId xmlns:a16="http://schemas.microsoft.com/office/drawing/2014/main" id="{F7D7142C-F909-456A-A783-C3905E602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V4L7</a:t>
            </a:r>
          </a:p>
        </p:txBody>
      </p:sp>
      <p:pic>
        <p:nvPicPr>
          <p:cNvPr id="360451" name="Picture 3" descr="V4L7">
            <a:extLst>
              <a:ext uri="{FF2B5EF4-FFF2-40B4-BE49-F238E27FC236}">
                <a16:creationId xmlns:a16="http://schemas.microsoft.com/office/drawing/2014/main" id="{F6FC9552-A551-499E-B78E-583F6516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 hidden="1">
            <a:extLst>
              <a:ext uri="{FF2B5EF4-FFF2-40B4-BE49-F238E27FC236}">
                <a16:creationId xmlns:a16="http://schemas.microsoft.com/office/drawing/2014/main" id="{1669D264-49A7-446D-A9DB-655D9BE46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V4L8</a:t>
            </a:r>
          </a:p>
        </p:txBody>
      </p:sp>
      <p:pic>
        <p:nvPicPr>
          <p:cNvPr id="361475" name="Picture 3" descr="V4L8">
            <a:extLst>
              <a:ext uri="{FF2B5EF4-FFF2-40B4-BE49-F238E27FC236}">
                <a16:creationId xmlns:a16="http://schemas.microsoft.com/office/drawing/2014/main" id="{B8A26B13-8F44-4374-8CDD-9276D3A1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 hidden="1">
            <a:extLst>
              <a:ext uri="{FF2B5EF4-FFF2-40B4-BE49-F238E27FC236}">
                <a16:creationId xmlns:a16="http://schemas.microsoft.com/office/drawing/2014/main" id="{BDC434C6-D351-4FB4-B2AA-FBD1DE75D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12 V4L9</a:t>
            </a:r>
          </a:p>
        </p:txBody>
      </p:sp>
      <p:pic>
        <p:nvPicPr>
          <p:cNvPr id="362499" name="Picture 3" descr="V4L9">
            <a:extLst>
              <a:ext uri="{FF2B5EF4-FFF2-40B4-BE49-F238E27FC236}">
                <a16:creationId xmlns:a16="http://schemas.microsoft.com/office/drawing/2014/main" id="{EEED7970-F552-455D-8242-D2193EDB7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 hidden="1">
            <a:extLst>
              <a:ext uri="{FF2B5EF4-FFF2-40B4-BE49-F238E27FC236}">
                <a16:creationId xmlns:a16="http://schemas.microsoft.com/office/drawing/2014/main" id="{70531D8F-20F8-461A-AAA5-DDDCBAC15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V1L1</a:t>
            </a:r>
          </a:p>
        </p:txBody>
      </p:sp>
      <p:pic>
        <p:nvPicPr>
          <p:cNvPr id="363523" name="Picture 3" descr="V1L1">
            <a:extLst>
              <a:ext uri="{FF2B5EF4-FFF2-40B4-BE49-F238E27FC236}">
                <a16:creationId xmlns:a16="http://schemas.microsoft.com/office/drawing/2014/main" id="{5AC9EBDD-D9BB-452E-89E2-E4822C42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 hidden="1">
            <a:extLst>
              <a:ext uri="{FF2B5EF4-FFF2-40B4-BE49-F238E27FC236}">
                <a16:creationId xmlns:a16="http://schemas.microsoft.com/office/drawing/2014/main" id="{C837E59F-5668-46CA-97EB-02200B5E6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V1L2</a:t>
            </a:r>
          </a:p>
        </p:txBody>
      </p:sp>
      <p:pic>
        <p:nvPicPr>
          <p:cNvPr id="364547" name="Picture 3" descr="V1L2">
            <a:extLst>
              <a:ext uri="{FF2B5EF4-FFF2-40B4-BE49-F238E27FC236}">
                <a16:creationId xmlns:a16="http://schemas.microsoft.com/office/drawing/2014/main" id="{F1B0BB0E-3C88-426C-B8AA-6EEC0B7E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 hidden="1">
            <a:extLst>
              <a:ext uri="{FF2B5EF4-FFF2-40B4-BE49-F238E27FC236}">
                <a16:creationId xmlns:a16="http://schemas.microsoft.com/office/drawing/2014/main" id="{8441B24E-3D6E-4BD4-A594-C383AAC5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V1L3</a:t>
            </a:r>
          </a:p>
        </p:txBody>
      </p:sp>
      <p:pic>
        <p:nvPicPr>
          <p:cNvPr id="365571" name="Picture 3" descr="V1L3">
            <a:extLst>
              <a:ext uri="{FF2B5EF4-FFF2-40B4-BE49-F238E27FC236}">
                <a16:creationId xmlns:a16="http://schemas.microsoft.com/office/drawing/2014/main" id="{98CF7A99-5BF2-45C8-BB0B-6EEB0071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 hidden="1">
            <a:extLst>
              <a:ext uri="{FF2B5EF4-FFF2-40B4-BE49-F238E27FC236}">
                <a16:creationId xmlns:a16="http://schemas.microsoft.com/office/drawing/2014/main" id="{E13C132F-AEB1-41D2-A195-AB57F5428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V1L4</a:t>
            </a:r>
          </a:p>
        </p:txBody>
      </p:sp>
      <p:pic>
        <p:nvPicPr>
          <p:cNvPr id="366595" name="Picture 3" descr="V1L4">
            <a:extLst>
              <a:ext uri="{FF2B5EF4-FFF2-40B4-BE49-F238E27FC236}">
                <a16:creationId xmlns:a16="http://schemas.microsoft.com/office/drawing/2014/main" id="{234F4F2A-F023-41D1-9EB7-D9330E00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 hidden="1">
            <a:extLst>
              <a:ext uri="{FF2B5EF4-FFF2-40B4-BE49-F238E27FC236}">
                <a16:creationId xmlns:a16="http://schemas.microsoft.com/office/drawing/2014/main" id="{F394C028-9501-413E-BA98-CEA427A30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V1L5</a:t>
            </a:r>
          </a:p>
        </p:txBody>
      </p:sp>
      <p:pic>
        <p:nvPicPr>
          <p:cNvPr id="367619" name="Picture 3" descr="V1L5">
            <a:extLst>
              <a:ext uri="{FF2B5EF4-FFF2-40B4-BE49-F238E27FC236}">
                <a16:creationId xmlns:a16="http://schemas.microsoft.com/office/drawing/2014/main" id="{4F7317EA-9C30-4805-9251-1823502E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 hidden="1">
            <a:extLst>
              <a:ext uri="{FF2B5EF4-FFF2-40B4-BE49-F238E27FC236}">
                <a16:creationId xmlns:a16="http://schemas.microsoft.com/office/drawing/2014/main" id="{48E63C7E-EE1B-4111-AB58-F54A89F48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V1L6</a:t>
            </a:r>
          </a:p>
        </p:txBody>
      </p:sp>
      <p:pic>
        <p:nvPicPr>
          <p:cNvPr id="368643" name="Picture 3" descr="V1L6">
            <a:extLst>
              <a:ext uri="{FF2B5EF4-FFF2-40B4-BE49-F238E27FC236}">
                <a16:creationId xmlns:a16="http://schemas.microsoft.com/office/drawing/2014/main" id="{03A30562-AEBD-4913-BBEE-9B5BB385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>
            <a:extLst>
              <a:ext uri="{FF2B5EF4-FFF2-40B4-BE49-F238E27FC236}">
                <a16:creationId xmlns:a16="http://schemas.microsoft.com/office/drawing/2014/main" id="{339BFEAF-0762-4DC3-B836-B5FD5FC84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V3L9 V4L1</a:t>
            </a:r>
          </a:p>
        </p:txBody>
      </p:sp>
      <p:pic>
        <p:nvPicPr>
          <p:cNvPr id="37891" name="Picture 3" descr="V3L9">
            <a:extLst>
              <a:ext uri="{FF2B5EF4-FFF2-40B4-BE49-F238E27FC236}">
                <a16:creationId xmlns:a16="http://schemas.microsoft.com/office/drawing/2014/main" id="{DA89E5E4-F783-4709-BA88-72041134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 hidden="1">
            <a:extLst>
              <a:ext uri="{FF2B5EF4-FFF2-40B4-BE49-F238E27FC236}">
                <a16:creationId xmlns:a16="http://schemas.microsoft.com/office/drawing/2014/main" id="{E2A1E86F-58B3-44CD-97C5-2C32CA8E7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V1L7</a:t>
            </a:r>
          </a:p>
        </p:txBody>
      </p:sp>
      <p:pic>
        <p:nvPicPr>
          <p:cNvPr id="369667" name="Picture 3" descr="V1L7">
            <a:extLst>
              <a:ext uri="{FF2B5EF4-FFF2-40B4-BE49-F238E27FC236}">
                <a16:creationId xmlns:a16="http://schemas.microsoft.com/office/drawing/2014/main" id="{E3E4AC79-AC79-48B5-B012-32D37CD4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 hidden="1">
            <a:extLst>
              <a:ext uri="{FF2B5EF4-FFF2-40B4-BE49-F238E27FC236}">
                <a16:creationId xmlns:a16="http://schemas.microsoft.com/office/drawing/2014/main" id="{9DD750D6-C284-49FA-A283-106480F66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V1L8</a:t>
            </a:r>
          </a:p>
        </p:txBody>
      </p:sp>
      <p:pic>
        <p:nvPicPr>
          <p:cNvPr id="370691" name="Picture 3" descr="V1L8">
            <a:extLst>
              <a:ext uri="{FF2B5EF4-FFF2-40B4-BE49-F238E27FC236}">
                <a16:creationId xmlns:a16="http://schemas.microsoft.com/office/drawing/2014/main" id="{C8E41EEC-3AA8-4425-AB84-3DA79D02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 hidden="1">
            <a:extLst>
              <a:ext uri="{FF2B5EF4-FFF2-40B4-BE49-F238E27FC236}">
                <a16:creationId xmlns:a16="http://schemas.microsoft.com/office/drawing/2014/main" id="{BE85FD72-8FD4-4283-BA10-B3A04D38B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V1L9</a:t>
            </a:r>
          </a:p>
        </p:txBody>
      </p:sp>
      <p:pic>
        <p:nvPicPr>
          <p:cNvPr id="371715" name="Picture 3" descr="V1L9">
            <a:extLst>
              <a:ext uri="{FF2B5EF4-FFF2-40B4-BE49-F238E27FC236}">
                <a16:creationId xmlns:a16="http://schemas.microsoft.com/office/drawing/2014/main" id="{445E00A5-DA00-46D7-A6A4-0BFC6A1F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 hidden="1">
            <a:extLst>
              <a:ext uri="{FF2B5EF4-FFF2-40B4-BE49-F238E27FC236}">
                <a16:creationId xmlns:a16="http://schemas.microsoft.com/office/drawing/2014/main" id="{2C9D1F60-5693-4703-AA0F-2CA26C55F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V2L1</a:t>
            </a:r>
          </a:p>
        </p:txBody>
      </p:sp>
      <p:pic>
        <p:nvPicPr>
          <p:cNvPr id="372739" name="Picture 3" descr="V2L1">
            <a:extLst>
              <a:ext uri="{FF2B5EF4-FFF2-40B4-BE49-F238E27FC236}">
                <a16:creationId xmlns:a16="http://schemas.microsoft.com/office/drawing/2014/main" id="{8A4B8D98-E98A-4019-B2BF-58F76B08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 hidden="1">
            <a:extLst>
              <a:ext uri="{FF2B5EF4-FFF2-40B4-BE49-F238E27FC236}">
                <a16:creationId xmlns:a16="http://schemas.microsoft.com/office/drawing/2014/main" id="{9BAC7352-CF77-4F01-A1DE-0303EC95F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V2L2</a:t>
            </a:r>
          </a:p>
        </p:txBody>
      </p:sp>
      <p:pic>
        <p:nvPicPr>
          <p:cNvPr id="373763" name="Picture 3" descr="V2L2">
            <a:extLst>
              <a:ext uri="{FF2B5EF4-FFF2-40B4-BE49-F238E27FC236}">
                <a16:creationId xmlns:a16="http://schemas.microsoft.com/office/drawing/2014/main" id="{31DEC72C-4630-4733-B9D4-A7587ADD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 hidden="1">
            <a:extLst>
              <a:ext uri="{FF2B5EF4-FFF2-40B4-BE49-F238E27FC236}">
                <a16:creationId xmlns:a16="http://schemas.microsoft.com/office/drawing/2014/main" id="{D6D373F5-51B5-4876-9785-28105AD87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V2L3</a:t>
            </a:r>
          </a:p>
        </p:txBody>
      </p:sp>
      <p:pic>
        <p:nvPicPr>
          <p:cNvPr id="374787" name="Picture 3" descr="V2L3">
            <a:extLst>
              <a:ext uri="{FF2B5EF4-FFF2-40B4-BE49-F238E27FC236}">
                <a16:creationId xmlns:a16="http://schemas.microsoft.com/office/drawing/2014/main" id="{F39DC0AB-D890-4ED4-9524-BA4D018B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 hidden="1">
            <a:extLst>
              <a:ext uri="{FF2B5EF4-FFF2-40B4-BE49-F238E27FC236}">
                <a16:creationId xmlns:a16="http://schemas.microsoft.com/office/drawing/2014/main" id="{A5028D60-262B-4732-8615-43DE0E00A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V2L4</a:t>
            </a:r>
          </a:p>
        </p:txBody>
      </p:sp>
      <p:pic>
        <p:nvPicPr>
          <p:cNvPr id="375811" name="Picture 3" descr="V2L4">
            <a:extLst>
              <a:ext uri="{FF2B5EF4-FFF2-40B4-BE49-F238E27FC236}">
                <a16:creationId xmlns:a16="http://schemas.microsoft.com/office/drawing/2014/main" id="{B489DDC8-88EB-483F-A0FA-EED1CAD8A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 hidden="1">
            <a:extLst>
              <a:ext uri="{FF2B5EF4-FFF2-40B4-BE49-F238E27FC236}">
                <a16:creationId xmlns:a16="http://schemas.microsoft.com/office/drawing/2014/main" id="{389D88C2-9486-4D13-975D-6227EE3B5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V2L5</a:t>
            </a:r>
          </a:p>
        </p:txBody>
      </p:sp>
      <p:pic>
        <p:nvPicPr>
          <p:cNvPr id="376835" name="Picture 3" descr="V2L5">
            <a:extLst>
              <a:ext uri="{FF2B5EF4-FFF2-40B4-BE49-F238E27FC236}">
                <a16:creationId xmlns:a16="http://schemas.microsoft.com/office/drawing/2014/main" id="{16C0512D-FA42-42FC-B09C-9F0DD534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 hidden="1">
            <a:extLst>
              <a:ext uri="{FF2B5EF4-FFF2-40B4-BE49-F238E27FC236}">
                <a16:creationId xmlns:a16="http://schemas.microsoft.com/office/drawing/2014/main" id="{B1702934-637B-47D7-916B-89FC16DCF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V2L6</a:t>
            </a:r>
          </a:p>
        </p:txBody>
      </p:sp>
      <p:pic>
        <p:nvPicPr>
          <p:cNvPr id="377859" name="Picture 3" descr="V2L6">
            <a:extLst>
              <a:ext uri="{FF2B5EF4-FFF2-40B4-BE49-F238E27FC236}">
                <a16:creationId xmlns:a16="http://schemas.microsoft.com/office/drawing/2014/main" id="{F38A2488-FBEA-4617-9CBB-96C365FEA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 hidden="1">
            <a:extLst>
              <a:ext uri="{FF2B5EF4-FFF2-40B4-BE49-F238E27FC236}">
                <a16:creationId xmlns:a16="http://schemas.microsoft.com/office/drawing/2014/main" id="{0931B2B0-9A65-4B74-9900-CC664E4DB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V2L7</a:t>
            </a:r>
          </a:p>
        </p:txBody>
      </p:sp>
      <p:pic>
        <p:nvPicPr>
          <p:cNvPr id="378883" name="Picture 3" descr="V2L7">
            <a:extLst>
              <a:ext uri="{FF2B5EF4-FFF2-40B4-BE49-F238E27FC236}">
                <a16:creationId xmlns:a16="http://schemas.microsoft.com/office/drawing/2014/main" id="{62CF6103-22AA-4377-B4FA-9A9285E3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>
            <a:extLst>
              <a:ext uri="{FF2B5EF4-FFF2-40B4-BE49-F238E27FC236}">
                <a16:creationId xmlns:a16="http://schemas.microsoft.com/office/drawing/2014/main" id="{543086A5-1897-4B39-ADD3-EE7A67266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V4L1 V4L2</a:t>
            </a:r>
          </a:p>
        </p:txBody>
      </p:sp>
      <p:pic>
        <p:nvPicPr>
          <p:cNvPr id="38915" name="Picture 3" descr="V4L1">
            <a:extLst>
              <a:ext uri="{FF2B5EF4-FFF2-40B4-BE49-F238E27FC236}">
                <a16:creationId xmlns:a16="http://schemas.microsoft.com/office/drawing/2014/main" id="{758377E5-F4E9-42B9-83F9-602E82D7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 descr="V4L2">
            <a:extLst>
              <a:ext uri="{FF2B5EF4-FFF2-40B4-BE49-F238E27FC236}">
                <a16:creationId xmlns:a16="http://schemas.microsoft.com/office/drawing/2014/main" id="{C7B544BA-A48A-49AB-B785-1544EE147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 hidden="1">
            <a:extLst>
              <a:ext uri="{FF2B5EF4-FFF2-40B4-BE49-F238E27FC236}">
                <a16:creationId xmlns:a16="http://schemas.microsoft.com/office/drawing/2014/main" id="{07A80F53-56D4-49D2-ADB8-654683DA1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V2L8</a:t>
            </a:r>
          </a:p>
        </p:txBody>
      </p:sp>
      <p:pic>
        <p:nvPicPr>
          <p:cNvPr id="379907" name="Picture 3" descr="V2L8">
            <a:extLst>
              <a:ext uri="{FF2B5EF4-FFF2-40B4-BE49-F238E27FC236}">
                <a16:creationId xmlns:a16="http://schemas.microsoft.com/office/drawing/2014/main" id="{F44C903B-0F68-4A4A-85BC-C08A2F30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 hidden="1">
            <a:extLst>
              <a:ext uri="{FF2B5EF4-FFF2-40B4-BE49-F238E27FC236}">
                <a16:creationId xmlns:a16="http://schemas.microsoft.com/office/drawing/2014/main" id="{4F314CC3-E50E-4A43-890B-0B035028C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V2L9</a:t>
            </a:r>
          </a:p>
        </p:txBody>
      </p:sp>
      <p:pic>
        <p:nvPicPr>
          <p:cNvPr id="380931" name="Picture 3" descr="V2L9">
            <a:extLst>
              <a:ext uri="{FF2B5EF4-FFF2-40B4-BE49-F238E27FC236}">
                <a16:creationId xmlns:a16="http://schemas.microsoft.com/office/drawing/2014/main" id="{9A681CE5-DEC0-460C-B5AB-66D5CFBC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 hidden="1">
            <a:extLst>
              <a:ext uri="{FF2B5EF4-FFF2-40B4-BE49-F238E27FC236}">
                <a16:creationId xmlns:a16="http://schemas.microsoft.com/office/drawing/2014/main" id="{668783A3-143F-49A5-BC4E-2EF94CEB7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V3L1</a:t>
            </a:r>
          </a:p>
        </p:txBody>
      </p:sp>
      <p:pic>
        <p:nvPicPr>
          <p:cNvPr id="381955" name="Picture 3" descr="V3L1">
            <a:extLst>
              <a:ext uri="{FF2B5EF4-FFF2-40B4-BE49-F238E27FC236}">
                <a16:creationId xmlns:a16="http://schemas.microsoft.com/office/drawing/2014/main" id="{5D92D362-6454-4F4B-87C8-E2FEF7A9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 hidden="1">
            <a:extLst>
              <a:ext uri="{FF2B5EF4-FFF2-40B4-BE49-F238E27FC236}">
                <a16:creationId xmlns:a16="http://schemas.microsoft.com/office/drawing/2014/main" id="{ED5D099E-7AFE-454E-8775-4B34945ED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V3L2</a:t>
            </a:r>
          </a:p>
        </p:txBody>
      </p:sp>
      <p:pic>
        <p:nvPicPr>
          <p:cNvPr id="382979" name="Picture 3" descr="V3L2">
            <a:extLst>
              <a:ext uri="{FF2B5EF4-FFF2-40B4-BE49-F238E27FC236}">
                <a16:creationId xmlns:a16="http://schemas.microsoft.com/office/drawing/2014/main" id="{EE1A5EC4-4054-426D-BD83-A612861D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 hidden="1">
            <a:extLst>
              <a:ext uri="{FF2B5EF4-FFF2-40B4-BE49-F238E27FC236}">
                <a16:creationId xmlns:a16="http://schemas.microsoft.com/office/drawing/2014/main" id="{73088E01-DB14-414B-95D8-8DF08A7C1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V3L3</a:t>
            </a:r>
          </a:p>
        </p:txBody>
      </p:sp>
      <p:pic>
        <p:nvPicPr>
          <p:cNvPr id="384003" name="Picture 3" descr="V3L3">
            <a:extLst>
              <a:ext uri="{FF2B5EF4-FFF2-40B4-BE49-F238E27FC236}">
                <a16:creationId xmlns:a16="http://schemas.microsoft.com/office/drawing/2014/main" id="{FE37F6FE-D03A-40DB-BD9F-C2331B4D8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 hidden="1">
            <a:extLst>
              <a:ext uri="{FF2B5EF4-FFF2-40B4-BE49-F238E27FC236}">
                <a16:creationId xmlns:a16="http://schemas.microsoft.com/office/drawing/2014/main" id="{1705563C-2FDE-4216-BC3D-303493B68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V3L4</a:t>
            </a:r>
          </a:p>
        </p:txBody>
      </p:sp>
      <p:pic>
        <p:nvPicPr>
          <p:cNvPr id="385027" name="Picture 3" descr="V3L4">
            <a:extLst>
              <a:ext uri="{FF2B5EF4-FFF2-40B4-BE49-F238E27FC236}">
                <a16:creationId xmlns:a16="http://schemas.microsoft.com/office/drawing/2014/main" id="{40C105A0-45A8-4FEC-85C5-1B9EC6EC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 hidden="1">
            <a:extLst>
              <a:ext uri="{FF2B5EF4-FFF2-40B4-BE49-F238E27FC236}">
                <a16:creationId xmlns:a16="http://schemas.microsoft.com/office/drawing/2014/main" id="{B6005828-EBE5-40B4-AC63-3DEB48357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V3L5</a:t>
            </a:r>
          </a:p>
        </p:txBody>
      </p:sp>
      <p:pic>
        <p:nvPicPr>
          <p:cNvPr id="386051" name="Picture 3" descr="V3L5">
            <a:extLst>
              <a:ext uri="{FF2B5EF4-FFF2-40B4-BE49-F238E27FC236}">
                <a16:creationId xmlns:a16="http://schemas.microsoft.com/office/drawing/2014/main" id="{E74668E6-FBA5-4F45-AAD9-2E263EC0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 hidden="1">
            <a:extLst>
              <a:ext uri="{FF2B5EF4-FFF2-40B4-BE49-F238E27FC236}">
                <a16:creationId xmlns:a16="http://schemas.microsoft.com/office/drawing/2014/main" id="{D05F98DA-BA44-444B-B1D1-D69E43371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V3L6</a:t>
            </a:r>
          </a:p>
        </p:txBody>
      </p:sp>
      <p:pic>
        <p:nvPicPr>
          <p:cNvPr id="387075" name="Picture 3" descr="V3L6">
            <a:extLst>
              <a:ext uri="{FF2B5EF4-FFF2-40B4-BE49-F238E27FC236}">
                <a16:creationId xmlns:a16="http://schemas.microsoft.com/office/drawing/2014/main" id="{B1ED67DD-B7FE-4B8C-B28A-7EC43AAF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 hidden="1">
            <a:extLst>
              <a:ext uri="{FF2B5EF4-FFF2-40B4-BE49-F238E27FC236}">
                <a16:creationId xmlns:a16="http://schemas.microsoft.com/office/drawing/2014/main" id="{1170C8E8-961A-49DC-9EA7-47576E513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V3L7</a:t>
            </a:r>
          </a:p>
        </p:txBody>
      </p:sp>
      <p:pic>
        <p:nvPicPr>
          <p:cNvPr id="388099" name="Picture 3" descr="V3L7">
            <a:extLst>
              <a:ext uri="{FF2B5EF4-FFF2-40B4-BE49-F238E27FC236}">
                <a16:creationId xmlns:a16="http://schemas.microsoft.com/office/drawing/2014/main" id="{BA5C1E31-4BEC-446F-A158-B3F04184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 hidden="1">
            <a:extLst>
              <a:ext uri="{FF2B5EF4-FFF2-40B4-BE49-F238E27FC236}">
                <a16:creationId xmlns:a16="http://schemas.microsoft.com/office/drawing/2014/main" id="{A47D4D66-736B-4C2A-9097-BA288B716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V3L8</a:t>
            </a:r>
          </a:p>
        </p:txBody>
      </p:sp>
      <p:pic>
        <p:nvPicPr>
          <p:cNvPr id="389123" name="Picture 3" descr="V3L8">
            <a:extLst>
              <a:ext uri="{FF2B5EF4-FFF2-40B4-BE49-F238E27FC236}">
                <a16:creationId xmlns:a16="http://schemas.microsoft.com/office/drawing/2014/main" id="{295CD73E-1574-4E98-BDE0-BA43A897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hidden="1">
            <a:extLst>
              <a:ext uri="{FF2B5EF4-FFF2-40B4-BE49-F238E27FC236}">
                <a16:creationId xmlns:a16="http://schemas.microsoft.com/office/drawing/2014/main" id="{16943E02-CF92-4962-80C4-863980832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V4L3 V4L4</a:t>
            </a:r>
          </a:p>
        </p:txBody>
      </p:sp>
      <p:pic>
        <p:nvPicPr>
          <p:cNvPr id="39939" name="Picture 3" descr="V4L3">
            <a:extLst>
              <a:ext uri="{FF2B5EF4-FFF2-40B4-BE49-F238E27FC236}">
                <a16:creationId xmlns:a16="http://schemas.microsoft.com/office/drawing/2014/main" id="{7DB65B45-D07E-4C11-9018-B9D935EC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 descr="V4L4">
            <a:extLst>
              <a:ext uri="{FF2B5EF4-FFF2-40B4-BE49-F238E27FC236}">
                <a16:creationId xmlns:a16="http://schemas.microsoft.com/office/drawing/2014/main" id="{A86BF89D-6E7E-4D06-8626-028CA6E7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 hidden="1">
            <a:extLst>
              <a:ext uri="{FF2B5EF4-FFF2-40B4-BE49-F238E27FC236}">
                <a16:creationId xmlns:a16="http://schemas.microsoft.com/office/drawing/2014/main" id="{3BA1AAB8-4B09-4B7A-A5CC-C00A8B846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V3L9</a:t>
            </a:r>
          </a:p>
        </p:txBody>
      </p:sp>
      <p:pic>
        <p:nvPicPr>
          <p:cNvPr id="390147" name="Picture 3" descr="V3L9">
            <a:extLst>
              <a:ext uri="{FF2B5EF4-FFF2-40B4-BE49-F238E27FC236}">
                <a16:creationId xmlns:a16="http://schemas.microsoft.com/office/drawing/2014/main" id="{169B75D2-29B8-429A-98BB-34872B06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 hidden="1">
            <a:extLst>
              <a:ext uri="{FF2B5EF4-FFF2-40B4-BE49-F238E27FC236}">
                <a16:creationId xmlns:a16="http://schemas.microsoft.com/office/drawing/2014/main" id="{C8E4401F-C6C1-4C24-B199-159AE9E47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V4L1</a:t>
            </a:r>
          </a:p>
        </p:txBody>
      </p:sp>
      <p:pic>
        <p:nvPicPr>
          <p:cNvPr id="391171" name="Picture 3" descr="V4L1">
            <a:extLst>
              <a:ext uri="{FF2B5EF4-FFF2-40B4-BE49-F238E27FC236}">
                <a16:creationId xmlns:a16="http://schemas.microsoft.com/office/drawing/2014/main" id="{B3A54C55-E9BE-4521-8C8F-4C2A78DDE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 hidden="1">
            <a:extLst>
              <a:ext uri="{FF2B5EF4-FFF2-40B4-BE49-F238E27FC236}">
                <a16:creationId xmlns:a16="http://schemas.microsoft.com/office/drawing/2014/main" id="{9C51CB2E-0DD4-4CB9-970C-21C01C5F6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V4L2</a:t>
            </a:r>
          </a:p>
        </p:txBody>
      </p:sp>
      <p:pic>
        <p:nvPicPr>
          <p:cNvPr id="392195" name="Picture 3" descr="V4L2">
            <a:extLst>
              <a:ext uri="{FF2B5EF4-FFF2-40B4-BE49-F238E27FC236}">
                <a16:creationId xmlns:a16="http://schemas.microsoft.com/office/drawing/2014/main" id="{9B1E626B-B3FB-4529-B6C6-225D781B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 hidden="1">
            <a:extLst>
              <a:ext uri="{FF2B5EF4-FFF2-40B4-BE49-F238E27FC236}">
                <a16:creationId xmlns:a16="http://schemas.microsoft.com/office/drawing/2014/main" id="{67AE0D87-15AD-4F32-8164-7BE3A46F9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V4L3</a:t>
            </a:r>
          </a:p>
        </p:txBody>
      </p:sp>
      <p:pic>
        <p:nvPicPr>
          <p:cNvPr id="393219" name="Picture 3" descr="V4L3">
            <a:extLst>
              <a:ext uri="{FF2B5EF4-FFF2-40B4-BE49-F238E27FC236}">
                <a16:creationId xmlns:a16="http://schemas.microsoft.com/office/drawing/2014/main" id="{AB33E7A6-B2A6-48B7-B12A-0D7190B9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 hidden="1">
            <a:extLst>
              <a:ext uri="{FF2B5EF4-FFF2-40B4-BE49-F238E27FC236}">
                <a16:creationId xmlns:a16="http://schemas.microsoft.com/office/drawing/2014/main" id="{2628E755-A21F-48AC-9E3A-34C70EF88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V4L4</a:t>
            </a:r>
          </a:p>
        </p:txBody>
      </p:sp>
      <p:pic>
        <p:nvPicPr>
          <p:cNvPr id="394243" name="Picture 3" descr="V4L4">
            <a:extLst>
              <a:ext uri="{FF2B5EF4-FFF2-40B4-BE49-F238E27FC236}">
                <a16:creationId xmlns:a16="http://schemas.microsoft.com/office/drawing/2014/main" id="{214555E8-F819-42A7-8221-1F0C2443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 hidden="1">
            <a:extLst>
              <a:ext uri="{FF2B5EF4-FFF2-40B4-BE49-F238E27FC236}">
                <a16:creationId xmlns:a16="http://schemas.microsoft.com/office/drawing/2014/main" id="{81361F11-904A-41F2-9677-4BD4FBAE8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V4L5</a:t>
            </a:r>
          </a:p>
        </p:txBody>
      </p:sp>
      <p:pic>
        <p:nvPicPr>
          <p:cNvPr id="395267" name="Picture 3" descr="V4L5">
            <a:extLst>
              <a:ext uri="{FF2B5EF4-FFF2-40B4-BE49-F238E27FC236}">
                <a16:creationId xmlns:a16="http://schemas.microsoft.com/office/drawing/2014/main" id="{F878DD49-6B4C-4772-8F4D-4DFB6BFD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 hidden="1">
            <a:extLst>
              <a:ext uri="{FF2B5EF4-FFF2-40B4-BE49-F238E27FC236}">
                <a16:creationId xmlns:a16="http://schemas.microsoft.com/office/drawing/2014/main" id="{DB9165BA-7606-46C7-9F7D-D9D3204D5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V4L6</a:t>
            </a:r>
          </a:p>
        </p:txBody>
      </p:sp>
      <p:pic>
        <p:nvPicPr>
          <p:cNvPr id="396291" name="Picture 3" descr="V4L6">
            <a:extLst>
              <a:ext uri="{FF2B5EF4-FFF2-40B4-BE49-F238E27FC236}">
                <a16:creationId xmlns:a16="http://schemas.microsoft.com/office/drawing/2014/main" id="{E6502B4D-F9AC-409B-9E69-CD1027B5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 hidden="1">
            <a:extLst>
              <a:ext uri="{FF2B5EF4-FFF2-40B4-BE49-F238E27FC236}">
                <a16:creationId xmlns:a16="http://schemas.microsoft.com/office/drawing/2014/main" id="{39D528E3-CF5B-46EA-8978-9386FBB19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V4L7</a:t>
            </a:r>
          </a:p>
        </p:txBody>
      </p:sp>
      <p:pic>
        <p:nvPicPr>
          <p:cNvPr id="397315" name="Picture 3" descr="V4L7">
            <a:extLst>
              <a:ext uri="{FF2B5EF4-FFF2-40B4-BE49-F238E27FC236}">
                <a16:creationId xmlns:a16="http://schemas.microsoft.com/office/drawing/2014/main" id="{ABED9610-B969-4235-9333-7E5191D8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 hidden="1">
            <a:extLst>
              <a:ext uri="{FF2B5EF4-FFF2-40B4-BE49-F238E27FC236}">
                <a16:creationId xmlns:a16="http://schemas.microsoft.com/office/drawing/2014/main" id="{8FDC934D-9226-4A3F-9B2F-84051DA3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V4L8</a:t>
            </a:r>
          </a:p>
        </p:txBody>
      </p:sp>
      <p:pic>
        <p:nvPicPr>
          <p:cNvPr id="398339" name="Picture 3" descr="V4L8">
            <a:extLst>
              <a:ext uri="{FF2B5EF4-FFF2-40B4-BE49-F238E27FC236}">
                <a16:creationId xmlns:a16="http://schemas.microsoft.com/office/drawing/2014/main" id="{5EEEAA59-B2E0-4FD3-B639-5DC09866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 hidden="1">
            <a:extLst>
              <a:ext uri="{FF2B5EF4-FFF2-40B4-BE49-F238E27FC236}">
                <a16:creationId xmlns:a16="http://schemas.microsoft.com/office/drawing/2014/main" id="{AC426063-250A-4E0C-8B8C-FC86F95C7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13 V4L9</a:t>
            </a:r>
          </a:p>
        </p:txBody>
      </p:sp>
      <p:pic>
        <p:nvPicPr>
          <p:cNvPr id="399363" name="Picture 3" descr="V4L9">
            <a:extLst>
              <a:ext uri="{FF2B5EF4-FFF2-40B4-BE49-F238E27FC236}">
                <a16:creationId xmlns:a16="http://schemas.microsoft.com/office/drawing/2014/main" id="{02CB7A60-BD66-412F-956C-8AD6BCCC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>
            <a:extLst>
              <a:ext uri="{FF2B5EF4-FFF2-40B4-BE49-F238E27FC236}">
                <a16:creationId xmlns:a16="http://schemas.microsoft.com/office/drawing/2014/main" id="{4A3DA6E1-E2E6-4384-B353-FEB856850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V4L5 V4L6</a:t>
            </a:r>
          </a:p>
        </p:txBody>
      </p:sp>
      <p:pic>
        <p:nvPicPr>
          <p:cNvPr id="40963" name="Picture 3" descr="V4L5">
            <a:extLst>
              <a:ext uri="{FF2B5EF4-FFF2-40B4-BE49-F238E27FC236}">
                <a16:creationId xmlns:a16="http://schemas.microsoft.com/office/drawing/2014/main" id="{5A35DD62-3B76-4E0E-B61E-AFD13AD4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 descr="V4L6">
            <a:extLst>
              <a:ext uri="{FF2B5EF4-FFF2-40B4-BE49-F238E27FC236}">
                <a16:creationId xmlns:a16="http://schemas.microsoft.com/office/drawing/2014/main" id="{3ABCDA21-8D57-4682-B1B8-B17A258B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 hidden="1">
            <a:extLst>
              <a:ext uri="{FF2B5EF4-FFF2-40B4-BE49-F238E27FC236}">
                <a16:creationId xmlns:a16="http://schemas.microsoft.com/office/drawing/2014/main" id="{18847C70-A87E-4FB3-8980-71B6B330F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V1L1</a:t>
            </a:r>
          </a:p>
        </p:txBody>
      </p:sp>
      <p:pic>
        <p:nvPicPr>
          <p:cNvPr id="400387" name="Picture 3" descr="V1L1">
            <a:extLst>
              <a:ext uri="{FF2B5EF4-FFF2-40B4-BE49-F238E27FC236}">
                <a16:creationId xmlns:a16="http://schemas.microsoft.com/office/drawing/2014/main" id="{11AC82F6-0622-4EC3-A7C8-A314E176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 hidden="1">
            <a:extLst>
              <a:ext uri="{FF2B5EF4-FFF2-40B4-BE49-F238E27FC236}">
                <a16:creationId xmlns:a16="http://schemas.microsoft.com/office/drawing/2014/main" id="{A420B50D-8E07-4923-8D0E-0830FA374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V1L2</a:t>
            </a:r>
          </a:p>
        </p:txBody>
      </p:sp>
      <p:pic>
        <p:nvPicPr>
          <p:cNvPr id="401411" name="Picture 3" descr="V1L2">
            <a:extLst>
              <a:ext uri="{FF2B5EF4-FFF2-40B4-BE49-F238E27FC236}">
                <a16:creationId xmlns:a16="http://schemas.microsoft.com/office/drawing/2014/main" id="{E4EFF895-90A8-4652-AE28-882A3192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 hidden="1">
            <a:extLst>
              <a:ext uri="{FF2B5EF4-FFF2-40B4-BE49-F238E27FC236}">
                <a16:creationId xmlns:a16="http://schemas.microsoft.com/office/drawing/2014/main" id="{9EB36777-A2FC-4153-BB41-6AC892AF0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V1L3</a:t>
            </a:r>
          </a:p>
        </p:txBody>
      </p:sp>
      <p:pic>
        <p:nvPicPr>
          <p:cNvPr id="402435" name="Picture 3" descr="V1L3">
            <a:extLst>
              <a:ext uri="{FF2B5EF4-FFF2-40B4-BE49-F238E27FC236}">
                <a16:creationId xmlns:a16="http://schemas.microsoft.com/office/drawing/2014/main" id="{0A463BB7-7DE9-46DF-87AA-964F9961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 hidden="1">
            <a:extLst>
              <a:ext uri="{FF2B5EF4-FFF2-40B4-BE49-F238E27FC236}">
                <a16:creationId xmlns:a16="http://schemas.microsoft.com/office/drawing/2014/main" id="{4C2DC863-BC19-40E1-B70F-05A681CF7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V1L4</a:t>
            </a:r>
          </a:p>
        </p:txBody>
      </p:sp>
      <p:pic>
        <p:nvPicPr>
          <p:cNvPr id="403459" name="Picture 3" descr="V1L4">
            <a:extLst>
              <a:ext uri="{FF2B5EF4-FFF2-40B4-BE49-F238E27FC236}">
                <a16:creationId xmlns:a16="http://schemas.microsoft.com/office/drawing/2014/main" id="{A5E9E8CF-29A9-47A2-8C19-BF0935755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 hidden="1">
            <a:extLst>
              <a:ext uri="{FF2B5EF4-FFF2-40B4-BE49-F238E27FC236}">
                <a16:creationId xmlns:a16="http://schemas.microsoft.com/office/drawing/2014/main" id="{B0CE0A00-DACD-4822-BAFA-7B45E9A68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V1L5</a:t>
            </a:r>
          </a:p>
        </p:txBody>
      </p:sp>
      <p:pic>
        <p:nvPicPr>
          <p:cNvPr id="404483" name="Picture 3" descr="V1L5">
            <a:extLst>
              <a:ext uri="{FF2B5EF4-FFF2-40B4-BE49-F238E27FC236}">
                <a16:creationId xmlns:a16="http://schemas.microsoft.com/office/drawing/2014/main" id="{CC4D3F8F-F641-435E-8534-BF19C1C7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 hidden="1">
            <a:extLst>
              <a:ext uri="{FF2B5EF4-FFF2-40B4-BE49-F238E27FC236}">
                <a16:creationId xmlns:a16="http://schemas.microsoft.com/office/drawing/2014/main" id="{B1193369-28B0-4300-B731-42A80F495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V1L6</a:t>
            </a:r>
          </a:p>
        </p:txBody>
      </p:sp>
      <p:pic>
        <p:nvPicPr>
          <p:cNvPr id="405507" name="Picture 3" descr="V1L6">
            <a:extLst>
              <a:ext uri="{FF2B5EF4-FFF2-40B4-BE49-F238E27FC236}">
                <a16:creationId xmlns:a16="http://schemas.microsoft.com/office/drawing/2014/main" id="{F4D195C5-E32A-49C4-BA2F-516BC6E7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 hidden="1">
            <a:extLst>
              <a:ext uri="{FF2B5EF4-FFF2-40B4-BE49-F238E27FC236}">
                <a16:creationId xmlns:a16="http://schemas.microsoft.com/office/drawing/2014/main" id="{06A5431F-34EF-4816-BF68-4DC40D5E6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V1L7</a:t>
            </a:r>
          </a:p>
        </p:txBody>
      </p:sp>
      <p:pic>
        <p:nvPicPr>
          <p:cNvPr id="406531" name="Picture 3" descr="V1L7">
            <a:extLst>
              <a:ext uri="{FF2B5EF4-FFF2-40B4-BE49-F238E27FC236}">
                <a16:creationId xmlns:a16="http://schemas.microsoft.com/office/drawing/2014/main" id="{A8684FA2-4505-4DA5-905D-34F0380A6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 hidden="1">
            <a:extLst>
              <a:ext uri="{FF2B5EF4-FFF2-40B4-BE49-F238E27FC236}">
                <a16:creationId xmlns:a16="http://schemas.microsoft.com/office/drawing/2014/main" id="{36324D26-07FC-4450-8615-C25720534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V1L8</a:t>
            </a:r>
          </a:p>
        </p:txBody>
      </p:sp>
      <p:pic>
        <p:nvPicPr>
          <p:cNvPr id="407555" name="Picture 3" descr="V1L8">
            <a:extLst>
              <a:ext uri="{FF2B5EF4-FFF2-40B4-BE49-F238E27FC236}">
                <a16:creationId xmlns:a16="http://schemas.microsoft.com/office/drawing/2014/main" id="{32EF297D-B568-4BD0-A273-9B939418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 hidden="1">
            <a:extLst>
              <a:ext uri="{FF2B5EF4-FFF2-40B4-BE49-F238E27FC236}">
                <a16:creationId xmlns:a16="http://schemas.microsoft.com/office/drawing/2014/main" id="{DF41CC8A-113F-40CD-8459-19275DDE2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V1L9</a:t>
            </a:r>
          </a:p>
        </p:txBody>
      </p:sp>
      <p:pic>
        <p:nvPicPr>
          <p:cNvPr id="408579" name="Picture 3" descr="V1L9">
            <a:extLst>
              <a:ext uri="{FF2B5EF4-FFF2-40B4-BE49-F238E27FC236}">
                <a16:creationId xmlns:a16="http://schemas.microsoft.com/office/drawing/2014/main" id="{91CB7C17-A2C4-4219-A4E5-6B1DEFB5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 hidden="1">
            <a:extLst>
              <a:ext uri="{FF2B5EF4-FFF2-40B4-BE49-F238E27FC236}">
                <a16:creationId xmlns:a16="http://schemas.microsoft.com/office/drawing/2014/main" id="{42CD669C-C785-4AE3-819F-6A4BC30E3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V2L1</a:t>
            </a:r>
          </a:p>
        </p:txBody>
      </p:sp>
      <p:pic>
        <p:nvPicPr>
          <p:cNvPr id="409603" name="Picture 3" descr="V2L1">
            <a:extLst>
              <a:ext uri="{FF2B5EF4-FFF2-40B4-BE49-F238E27FC236}">
                <a16:creationId xmlns:a16="http://schemas.microsoft.com/office/drawing/2014/main" id="{9E08FBB3-C2B7-48F3-87ED-1D6F60C8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F29C732D-B8F4-425A-9382-64D1A41EA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V1L5 V1L6</a:t>
            </a:r>
          </a:p>
        </p:txBody>
      </p:sp>
      <p:pic>
        <p:nvPicPr>
          <p:cNvPr id="5123" name="Picture 3" descr="V1L5">
            <a:extLst>
              <a:ext uri="{FF2B5EF4-FFF2-40B4-BE49-F238E27FC236}">
                <a16:creationId xmlns:a16="http://schemas.microsoft.com/office/drawing/2014/main" id="{6EDAAD4E-7CD1-4416-8646-A60CCEDF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V1L6">
            <a:extLst>
              <a:ext uri="{FF2B5EF4-FFF2-40B4-BE49-F238E27FC236}">
                <a16:creationId xmlns:a16="http://schemas.microsoft.com/office/drawing/2014/main" id="{37753963-A465-4B48-B424-15F6D4D7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hidden="1">
            <a:extLst>
              <a:ext uri="{FF2B5EF4-FFF2-40B4-BE49-F238E27FC236}">
                <a16:creationId xmlns:a16="http://schemas.microsoft.com/office/drawing/2014/main" id="{295545B1-BF40-4A64-A924-49E90946E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V4L7 V4L8</a:t>
            </a:r>
          </a:p>
        </p:txBody>
      </p:sp>
      <p:pic>
        <p:nvPicPr>
          <p:cNvPr id="41987" name="Picture 3" descr="V4L7">
            <a:extLst>
              <a:ext uri="{FF2B5EF4-FFF2-40B4-BE49-F238E27FC236}">
                <a16:creationId xmlns:a16="http://schemas.microsoft.com/office/drawing/2014/main" id="{C3663CE1-DBC8-4E82-BFE9-66CD5131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 descr="V4L8">
            <a:extLst>
              <a:ext uri="{FF2B5EF4-FFF2-40B4-BE49-F238E27FC236}">
                <a16:creationId xmlns:a16="http://schemas.microsoft.com/office/drawing/2014/main" id="{5B91FFC6-75A4-4F98-A5B0-58E35816E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 hidden="1">
            <a:extLst>
              <a:ext uri="{FF2B5EF4-FFF2-40B4-BE49-F238E27FC236}">
                <a16:creationId xmlns:a16="http://schemas.microsoft.com/office/drawing/2014/main" id="{0A8ABCE5-1150-42F1-9329-8BF325A58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V2L2</a:t>
            </a:r>
          </a:p>
        </p:txBody>
      </p:sp>
      <p:pic>
        <p:nvPicPr>
          <p:cNvPr id="410627" name="Picture 3" descr="V2L2">
            <a:extLst>
              <a:ext uri="{FF2B5EF4-FFF2-40B4-BE49-F238E27FC236}">
                <a16:creationId xmlns:a16="http://schemas.microsoft.com/office/drawing/2014/main" id="{D2B3C60A-7CB1-4846-9C9A-A8376A05C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 hidden="1">
            <a:extLst>
              <a:ext uri="{FF2B5EF4-FFF2-40B4-BE49-F238E27FC236}">
                <a16:creationId xmlns:a16="http://schemas.microsoft.com/office/drawing/2014/main" id="{62C73BB0-3BA9-4E1D-8E70-FF2332614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V2L3</a:t>
            </a:r>
          </a:p>
        </p:txBody>
      </p:sp>
      <p:pic>
        <p:nvPicPr>
          <p:cNvPr id="411651" name="Picture 3" descr="V2L3">
            <a:extLst>
              <a:ext uri="{FF2B5EF4-FFF2-40B4-BE49-F238E27FC236}">
                <a16:creationId xmlns:a16="http://schemas.microsoft.com/office/drawing/2014/main" id="{480463D5-30DD-4D9F-BE3F-44B300D6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 hidden="1">
            <a:extLst>
              <a:ext uri="{FF2B5EF4-FFF2-40B4-BE49-F238E27FC236}">
                <a16:creationId xmlns:a16="http://schemas.microsoft.com/office/drawing/2014/main" id="{94ECFBC8-773E-487D-99B4-96460ACF0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V2L4</a:t>
            </a:r>
          </a:p>
        </p:txBody>
      </p:sp>
      <p:pic>
        <p:nvPicPr>
          <p:cNvPr id="412675" name="Picture 3" descr="V2L4">
            <a:extLst>
              <a:ext uri="{FF2B5EF4-FFF2-40B4-BE49-F238E27FC236}">
                <a16:creationId xmlns:a16="http://schemas.microsoft.com/office/drawing/2014/main" id="{9038756D-20FE-4809-ADD1-ACD2E0EE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 hidden="1">
            <a:extLst>
              <a:ext uri="{FF2B5EF4-FFF2-40B4-BE49-F238E27FC236}">
                <a16:creationId xmlns:a16="http://schemas.microsoft.com/office/drawing/2014/main" id="{D81BF297-1A9B-407F-9A18-A20B1BDAE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V2L5</a:t>
            </a:r>
          </a:p>
        </p:txBody>
      </p:sp>
      <p:pic>
        <p:nvPicPr>
          <p:cNvPr id="413699" name="Picture 3" descr="V2L5">
            <a:extLst>
              <a:ext uri="{FF2B5EF4-FFF2-40B4-BE49-F238E27FC236}">
                <a16:creationId xmlns:a16="http://schemas.microsoft.com/office/drawing/2014/main" id="{ABE5B1D4-4932-4E18-98AE-E3BEC169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 hidden="1">
            <a:extLst>
              <a:ext uri="{FF2B5EF4-FFF2-40B4-BE49-F238E27FC236}">
                <a16:creationId xmlns:a16="http://schemas.microsoft.com/office/drawing/2014/main" id="{8DCCDE65-34D9-4D33-8BA1-97ACB167C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V2L6</a:t>
            </a:r>
          </a:p>
        </p:txBody>
      </p:sp>
      <p:pic>
        <p:nvPicPr>
          <p:cNvPr id="414723" name="Picture 3" descr="V2L6">
            <a:extLst>
              <a:ext uri="{FF2B5EF4-FFF2-40B4-BE49-F238E27FC236}">
                <a16:creationId xmlns:a16="http://schemas.microsoft.com/office/drawing/2014/main" id="{2AD377C5-9C18-4596-B511-358DB864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 hidden="1">
            <a:extLst>
              <a:ext uri="{FF2B5EF4-FFF2-40B4-BE49-F238E27FC236}">
                <a16:creationId xmlns:a16="http://schemas.microsoft.com/office/drawing/2014/main" id="{E5F1C83D-1381-4304-B9BF-64021B82C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V2L7</a:t>
            </a:r>
          </a:p>
        </p:txBody>
      </p:sp>
      <p:pic>
        <p:nvPicPr>
          <p:cNvPr id="415747" name="Picture 3" descr="V2L7">
            <a:extLst>
              <a:ext uri="{FF2B5EF4-FFF2-40B4-BE49-F238E27FC236}">
                <a16:creationId xmlns:a16="http://schemas.microsoft.com/office/drawing/2014/main" id="{52480CA4-C556-46F0-BAFC-E3469BBF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 hidden="1">
            <a:extLst>
              <a:ext uri="{FF2B5EF4-FFF2-40B4-BE49-F238E27FC236}">
                <a16:creationId xmlns:a16="http://schemas.microsoft.com/office/drawing/2014/main" id="{ACE64A22-818B-439C-BDFB-2EFBD4D56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V2L8</a:t>
            </a:r>
          </a:p>
        </p:txBody>
      </p:sp>
      <p:pic>
        <p:nvPicPr>
          <p:cNvPr id="416771" name="Picture 3" descr="V2L8">
            <a:extLst>
              <a:ext uri="{FF2B5EF4-FFF2-40B4-BE49-F238E27FC236}">
                <a16:creationId xmlns:a16="http://schemas.microsoft.com/office/drawing/2014/main" id="{5F6240C0-B924-4AEA-916A-77E28E9B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 hidden="1">
            <a:extLst>
              <a:ext uri="{FF2B5EF4-FFF2-40B4-BE49-F238E27FC236}">
                <a16:creationId xmlns:a16="http://schemas.microsoft.com/office/drawing/2014/main" id="{CE8C6E06-38F4-4AD2-8F3B-9C00E2BF7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V2L9</a:t>
            </a:r>
          </a:p>
        </p:txBody>
      </p:sp>
      <p:pic>
        <p:nvPicPr>
          <p:cNvPr id="417795" name="Picture 3" descr="V2L9">
            <a:extLst>
              <a:ext uri="{FF2B5EF4-FFF2-40B4-BE49-F238E27FC236}">
                <a16:creationId xmlns:a16="http://schemas.microsoft.com/office/drawing/2014/main" id="{863747F4-ED4F-4233-B98D-4824D4A4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 hidden="1">
            <a:extLst>
              <a:ext uri="{FF2B5EF4-FFF2-40B4-BE49-F238E27FC236}">
                <a16:creationId xmlns:a16="http://schemas.microsoft.com/office/drawing/2014/main" id="{2EA0B153-4F90-46A2-B21E-B79139706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V3L1</a:t>
            </a:r>
          </a:p>
        </p:txBody>
      </p:sp>
      <p:pic>
        <p:nvPicPr>
          <p:cNvPr id="418819" name="Picture 3" descr="V3L1">
            <a:extLst>
              <a:ext uri="{FF2B5EF4-FFF2-40B4-BE49-F238E27FC236}">
                <a16:creationId xmlns:a16="http://schemas.microsoft.com/office/drawing/2014/main" id="{5CACB4AB-24D1-4081-A15B-4A1584CA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 hidden="1">
            <a:extLst>
              <a:ext uri="{FF2B5EF4-FFF2-40B4-BE49-F238E27FC236}">
                <a16:creationId xmlns:a16="http://schemas.microsoft.com/office/drawing/2014/main" id="{A865BB60-36E6-4758-9AAD-BC9D07401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V3L2</a:t>
            </a:r>
          </a:p>
        </p:txBody>
      </p:sp>
      <p:pic>
        <p:nvPicPr>
          <p:cNvPr id="419843" name="Picture 3" descr="V3L2">
            <a:extLst>
              <a:ext uri="{FF2B5EF4-FFF2-40B4-BE49-F238E27FC236}">
                <a16:creationId xmlns:a16="http://schemas.microsoft.com/office/drawing/2014/main" id="{6367A4AF-1463-4BCC-B915-7DA4C04D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hidden="1">
            <a:extLst>
              <a:ext uri="{FF2B5EF4-FFF2-40B4-BE49-F238E27FC236}">
                <a16:creationId xmlns:a16="http://schemas.microsoft.com/office/drawing/2014/main" id="{A4FF6E31-3247-4F9F-9C7B-5D4F4F6CF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2 V4L9</a:t>
            </a:r>
          </a:p>
        </p:txBody>
      </p:sp>
      <p:pic>
        <p:nvPicPr>
          <p:cNvPr id="43011" name="Picture 3" descr="V4L9">
            <a:extLst>
              <a:ext uri="{FF2B5EF4-FFF2-40B4-BE49-F238E27FC236}">
                <a16:creationId xmlns:a16="http://schemas.microsoft.com/office/drawing/2014/main" id="{C34D30AC-05C6-4648-BA03-B870F65F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190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 hidden="1">
            <a:extLst>
              <a:ext uri="{FF2B5EF4-FFF2-40B4-BE49-F238E27FC236}">
                <a16:creationId xmlns:a16="http://schemas.microsoft.com/office/drawing/2014/main" id="{32FCFFE0-3377-4E38-83C2-0C2E7FB6A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V3L3</a:t>
            </a:r>
          </a:p>
        </p:txBody>
      </p:sp>
      <p:pic>
        <p:nvPicPr>
          <p:cNvPr id="420867" name="Picture 3" descr="V3L3">
            <a:extLst>
              <a:ext uri="{FF2B5EF4-FFF2-40B4-BE49-F238E27FC236}">
                <a16:creationId xmlns:a16="http://schemas.microsoft.com/office/drawing/2014/main" id="{232822C7-7333-429D-A94B-DEB5FEF7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 hidden="1">
            <a:extLst>
              <a:ext uri="{FF2B5EF4-FFF2-40B4-BE49-F238E27FC236}">
                <a16:creationId xmlns:a16="http://schemas.microsoft.com/office/drawing/2014/main" id="{382E18E9-C508-4D36-A198-DDE08BC01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V3L4</a:t>
            </a:r>
          </a:p>
        </p:txBody>
      </p:sp>
      <p:pic>
        <p:nvPicPr>
          <p:cNvPr id="421891" name="Picture 3" descr="V3L4">
            <a:extLst>
              <a:ext uri="{FF2B5EF4-FFF2-40B4-BE49-F238E27FC236}">
                <a16:creationId xmlns:a16="http://schemas.microsoft.com/office/drawing/2014/main" id="{8A5A2AC3-42A0-4E12-B580-94E47BB5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 hidden="1">
            <a:extLst>
              <a:ext uri="{FF2B5EF4-FFF2-40B4-BE49-F238E27FC236}">
                <a16:creationId xmlns:a16="http://schemas.microsoft.com/office/drawing/2014/main" id="{FFD84A84-81FE-4F31-A859-27CE3A60B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V3L5</a:t>
            </a:r>
          </a:p>
        </p:txBody>
      </p:sp>
      <p:pic>
        <p:nvPicPr>
          <p:cNvPr id="422915" name="Picture 3" descr="V3L5">
            <a:extLst>
              <a:ext uri="{FF2B5EF4-FFF2-40B4-BE49-F238E27FC236}">
                <a16:creationId xmlns:a16="http://schemas.microsoft.com/office/drawing/2014/main" id="{AF016207-1CBD-4C3A-814B-FB522534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 hidden="1">
            <a:extLst>
              <a:ext uri="{FF2B5EF4-FFF2-40B4-BE49-F238E27FC236}">
                <a16:creationId xmlns:a16="http://schemas.microsoft.com/office/drawing/2014/main" id="{849D892E-ED79-439C-BF83-F22542E85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V3L6</a:t>
            </a:r>
          </a:p>
        </p:txBody>
      </p:sp>
      <p:pic>
        <p:nvPicPr>
          <p:cNvPr id="423939" name="Picture 3" descr="V3L6">
            <a:extLst>
              <a:ext uri="{FF2B5EF4-FFF2-40B4-BE49-F238E27FC236}">
                <a16:creationId xmlns:a16="http://schemas.microsoft.com/office/drawing/2014/main" id="{CC138CCB-0938-4ABF-AEF2-5369823C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 hidden="1">
            <a:extLst>
              <a:ext uri="{FF2B5EF4-FFF2-40B4-BE49-F238E27FC236}">
                <a16:creationId xmlns:a16="http://schemas.microsoft.com/office/drawing/2014/main" id="{517817B9-FAA1-4240-8F3A-D25D36AF7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V3L7</a:t>
            </a:r>
          </a:p>
        </p:txBody>
      </p:sp>
      <p:pic>
        <p:nvPicPr>
          <p:cNvPr id="424963" name="Picture 3" descr="V3L7">
            <a:extLst>
              <a:ext uri="{FF2B5EF4-FFF2-40B4-BE49-F238E27FC236}">
                <a16:creationId xmlns:a16="http://schemas.microsoft.com/office/drawing/2014/main" id="{C9BBE6FD-D403-4053-83FA-CBD66992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 hidden="1">
            <a:extLst>
              <a:ext uri="{FF2B5EF4-FFF2-40B4-BE49-F238E27FC236}">
                <a16:creationId xmlns:a16="http://schemas.microsoft.com/office/drawing/2014/main" id="{37636A95-3AD9-4AD0-B7C4-3A5AD22C1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V3L8</a:t>
            </a:r>
          </a:p>
        </p:txBody>
      </p:sp>
      <p:pic>
        <p:nvPicPr>
          <p:cNvPr id="425987" name="Picture 3" descr="V3L8">
            <a:extLst>
              <a:ext uri="{FF2B5EF4-FFF2-40B4-BE49-F238E27FC236}">
                <a16:creationId xmlns:a16="http://schemas.microsoft.com/office/drawing/2014/main" id="{9A3ACAA5-37A0-47A1-8079-A84643E7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 hidden="1">
            <a:extLst>
              <a:ext uri="{FF2B5EF4-FFF2-40B4-BE49-F238E27FC236}">
                <a16:creationId xmlns:a16="http://schemas.microsoft.com/office/drawing/2014/main" id="{F6C9AF92-A3AE-47C6-8AFB-7F29329EB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V3L9</a:t>
            </a:r>
          </a:p>
        </p:txBody>
      </p:sp>
      <p:pic>
        <p:nvPicPr>
          <p:cNvPr id="427011" name="Picture 3" descr="V3L9">
            <a:extLst>
              <a:ext uri="{FF2B5EF4-FFF2-40B4-BE49-F238E27FC236}">
                <a16:creationId xmlns:a16="http://schemas.microsoft.com/office/drawing/2014/main" id="{58DDB720-3CE7-4FEB-8BC9-D779634B1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 hidden="1">
            <a:extLst>
              <a:ext uri="{FF2B5EF4-FFF2-40B4-BE49-F238E27FC236}">
                <a16:creationId xmlns:a16="http://schemas.microsoft.com/office/drawing/2014/main" id="{70BA9FE5-2360-46E0-9ABA-59FFA5C26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V4L1</a:t>
            </a:r>
          </a:p>
        </p:txBody>
      </p:sp>
      <p:pic>
        <p:nvPicPr>
          <p:cNvPr id="428035" name="Picture 3" descr="V4L1">
            <a:extLst>
              <a:ext uri="{FF2B5EF4-FFF2-40B4-BE49-F238E27FC236}">
                <a16:creationId xmlns:a16="http://schemas.microsoft.com/office/drawing/2014/main" id="{DC6A6F79-363E-423F-A0B7-49630294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 hidden="1">
            <a:extLst>
              <a:ext uri="{FF2B5EF4-FFF2-40B4-BE49-F238E27FC236}">
                <a16:creationId xmlns:a16="http://schemas.microsoft.com/office/drawing/2014/main" id="{8E5359F9-EEFF-45E9-9CD3-2A81135B6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V4L2</a:t>
            </a:r>
          </a:p>
        </p:txBody>
      </p:sp>
      <p:pic>
        <p:nvPicPr>
          <p:cNvPr id="429059" name="Picture 3" descr="V4L2">
            <a:extLst>
              <a:ext uri="{FF2B5EF4-FFF2-40B4-BE49-F238E27FC236}">
                <a16:creationId xmlns:a16="http://schemas.microsoft.com/office/drawing/2014/main" id="{AE5B5E00-610F-4426-AAB8-A1774BAA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 hidden="1">
            <a:extLst>
              <a:ext uri="{FF2B5EF4-FFF2-40B4-BE49-F238E27FC236}">
                <a16:creationId xmlns:a16="http://schemas.microsoft.com/office/drawing/2014/main" id="{D36AF890-3E4C-408E-9E26-CCB3D971A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V4L3</a:t>
            </a:r>
          </a:p>
        </p:txBody>
      </p:sp>
      <p:pic>
        <p:nvPicPr>
          <p:cNvPr id="430083" name="Picture 3" descr="V4L3">
            <a:extLst>
              <a:ext uri="{FF2B5EF4-FFF2-40B4-BE49-F238E27FC236}">
                <a16:creationId xmlns:a16="http://schemas.microsoft.com/office/drawing/2014/main" id="{AD00D6F9-68BD-4497-932D-9D0A239D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hidden="1">
            <a:extLst>
              <a:ext uri="{FF2B5EF4-FFF2-40B4-BE49-F238E27FC236}">
                <a16:creationId xmlns:a16="http://schemas.microsoft.com/office/drawing/2014/main" id="{93C6FDF3-C563-4C82-944B-A8A5CB58C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V1L1 V1L2</a:t>
            </a:r>
          </a:p>
        </p:txBody>
      </p:sp>
      <p:pic>
        <p:nvPicPr>
          <p:cNvPr id="44035" name="Picture 3" descr="V1L1">
            <a:extLst>
              <a:ext uri="{FF2B5EF4-FFF2-40B4-BE49-F238E27FC236}">
                <a16:creationId xmlns:a16="http://schemas.microsoft.com/office/drawing/2014/main" id="{753FFD8A-0559-4B0B-BF0C-3429ABC1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 descr="V1L2">
            <a:extLst>
              <a:ext uri="{FF2B5EF4-FFF2-40B4-BE49-F238E27FC236}">
                <a16:creationId xmlns:a16="http://schemas.microsoft.com/office/drawing/2014/main" id="{1B3C143B-4E71-4174-8BE4-EDA9C6FC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 hidden="1">
            <a:extLst>
              <a:ext uri="{FF2B5EF4-FFF2-40B4-BE49-F238E27FC236}">
                <a16:creationId xmlns:a16="http://schemas.microsoft.com/office/drawing/2014/main" id="{3CB47038-EB03-4450-9EC4-B0FB8411C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V4L4</a:t>
            </a:r>
          </a:p>
        </p:txBody>
      </p:sp>
      <p:pic>
        <p:nvPicPr>
          <p:cNvPr id="431107" name="Picture 3" descr="V4L4">
            <a:extLst>
              <a:ext uri="{FF2B5EF4-FFF2-40B4-BE49-F238E27FC236}">
                <a16:creationId xmlns:a16="http://schemas.microsoft.com/office/drawing/2014/main" id="{E9F9F850-E186-4716-99E6-974E744E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 hidden="1">
            <a:extLst>
              <a:ext uri="{FF2B5EF4-FFF2-40B4-BE49-F238E27FC236}">
                <a16:creationId xmlns:a16="http://schemas.microsoft.com/office/drawing/2014/main" id="{ED13CA7F-0D65-459A-A7D5-BFD2F7094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V4L5</a:t>
            </a:r>
          </a:p>
        </p:txBody>
      </p:sp>
      <p:pic>
        <p:nvPicPr>
          <p:cNvPr id="432131" name="Picture 3" descr="V4L5">
            <a:extLst>
              <a:ext uri="{FF2B5EF4-FFF2-40B4-BE49-F238E27FC236}">
                <a16:creationId xmlns:a16="http://schemas.microsoft.com/office/drawing/2014/main" id="{7CF0C6FB-95B1-46B6-874B-A8E5F756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 hidden="1">
            <a:extLst>
              <a:ext uri="{FF2B5EF4-FFF2-40B4-BE49-F238E27FC236}">
                <a16:creationId xmlns:a16="http://schemas.microsoft.com/office/drawing/2014/main" id="{1FC2547F-386A-4AA8-924B-7DFA675A7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V4L6</a:t>
            </a:r>
          </a:p>
        </p:txBody>
      </p:sp>
      <p:pic>
        <p:nvPicPr>
          <p:cNvPr id="433155" name="Picture 3" descr="V4L6">
            <a:extLst>
              <a:ext uri="{FF2B5EF4-FFF2-40B4-BE49-F238E27FC236}">
                <a16:creationId xmlns:a16="http://schemas.microsoft.com/office/drawing/2014/main" id="{E5132D28-94CE-48A5-897D-CCE7054D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 hidden="1">
            <a:extLst>
              <a:ext uri="{FF2B5EF4-FFF2-40B4-BE49-F238E27FC236}">
                <a16:creationId xmlns:a16="http://schemas.microsoft.com/office/drawing/2014/main" id="{151B5016-C790-4819-92D3-A7BA917F0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V4L7</a:t>
            </a:r>
          </a:p>
        </p:txBody>
      </p:sp>
      <p:pic>
        <p:nvPicPr>
          <p:cNvPr id="434179" name="Picture 3" descr="V4L7">
            <a:extLst>
              <a:ext uri="{FF2B5EF4-FFF2-40B4-BE49-F238E27FC236}">
                <a16:creationId xmlns:a16="http://schemas.microsoft.com/office/drawing/2014/main" id="{1A122534-44C7-43A2-9CBA-118BF225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 hidden="1">
            <a:extLst>
              <a:ext uri="{FF2B5EF4-FFF2-40B4-BE49-F238E27FC236}">
                <a16:creationId xmlns:a16="http://schemas.microsoft.com/office/drawing/2014/main" id="{B9F84587-7269-4023-8B27-8EA5E36AD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V4L8</a:t>
            </a:r>
          </a:p>
        </p:txBody>
      </p:sp>
      <p:pic>
        <p:nvPicPr>
          <p:cNvPr id="435203" name="Picture 3" descr="V4L8">
            <a:extLst>
              <a:ext uri="{FF2B5EF4-FFF2-40B4-BE49-F238E27FC236}">
                <a16:creationId xmlns:a16="http://schemas.microsoft.com/office/drawing/2014/main" id="{BA862A8F-E542-4E91-943C-6AA2DBD4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 hidden="1">
            <a:extLst>
              <a:ext uri="{FF2B5EF4-FFF2-40B4-BE49-F238E27FC236}">
                <a16:creationId xmlns:a16="http://schemas.microsoft.com/office/drawing/2014/main" id="{FE3C714A-63C3-4E48-BCD2-60498385A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14 V4L9</a:t>
            </a:r>
          </a:p>
        </p:txBody>
      </p:sp>
      <p:pic>
        <p:nvPicPr>
          <p:cNvPr id="436227" name="Picture 3" descr="V4L9">
            <a:extLst>
              <a:ext uri="{FF2B5EF4-FFF2-40B4-BE49-F238E27FC236}">
                <a16:creationId xmlns:a16="http://schemas.microsoft.com/office/drawing/2014/main" id="{6C85B804-C890-47B1-A37C-40C58B40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 hidden="1">
            <a:extLst>
              <a:ext uri="{FF2B5EF4-FFF2-40B4-BE49-F238E27FC236}">
                <a16:creationId xmlns:a16="http://schemas.microsoft.com/office/drawing/2014/main" id="{B1757FD4-C712-4BC6-99BA-18003602A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V1L1</a:t>
            </a:r>
          </a:p>
        </p:txBody>
      </p:sp>
      <p:pic>
        <p:nvPicPr>
          <p:cNvPr id="437251" name="Picture 3" descr="V1L1">
            <a:extLst>
              <a:ext uri="{FF2B5EF4-FFF2-40B4-BE49-F238E27FC236}">
                <a16:creationId xmlns:a16="http://schemas.microsoft.com/office/drawing/2014/main" id="{9A06FBB6-DB22-43BC-AD80-4B3F6110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 hidden="1">
            <a:extLst>
              <a:ext uri="{FF2B5EF4-FFF2-40B4-BE49-F238E27FC236}">
                <a16:creationId xmlns:a16="http://schemas.microsoft.com/office/drawing/2014/main" id="{F9BAD152-584E-42F2-8E2D-60E661BB0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V1L2</a:t>
            </a:r>
          </a:p>
        </p:txBody>
      </p:sp>
      <p:pic>
        <p:nvPicPr>
          <p:cNvPr id="438275" name="Picture 3" descr="V1L2">
            <a:extLst>
              <a:ext uri="{FF2B5EF4-FFF2-40B4-BE49-F238E27FC236}">
                <a16:creationId xmlns:a16="http://schemas.microsoft.com/office/drawing/2014/main" id="{3150CAC6-F198-4771-BD8C-18727CAA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 hidden="1">
            <a:extLst>
              <a:ext uri="{FF2B5EF4-FFF2-40B4-BE49-F238E27FC236}">
                <a16:creationId xmlns:a16="http://schemas.microsoft.com/office/drawing/2014/main" id="{38D89518-78EE-414A-A9F1-CECFEE547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V1L3</a:t>
            </a:r>
          </a:p>
        </p:txBody>
      </p:sp>
      <p:pic>
        <p:nvPicPr>
          <p:cNvPr id="439299" name="Picture 3" descr="V1L3">
            <a:extLst>
              <a:ext uri="{FF2B5EF4-FFF2-40B4-BE49-F238E27FC236}">
                <a16:creationId xmlns:a16="http://schemas.microsoft.com/office/drawing/2014/main" id="{42450CBD-B7E3-4EF8-A0AA-6313441E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 hidden="1">
            <a:extLst>
              <a:ext uri="{FF2B5EF4-FFF2-40B4-BE49-F238E27FC236}">
                <a16:creationId xmlns:a16="http://schemas.microsoft.com/office/drawing/2014/main" id="{30B52379-131F-49AC-814E-3BB04EEF6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V1L4</a:t>
            </a:r>
          </a:p>
        </p:txBody>
      </p:sp>
      <p:pic>
        <p:nvPicPr>
          <p:cNvPr id="440323" name="Picture 3" descr="V1L4">
            <a:extLst>
              <a:ext uri="{FF2B5EF4-FFF2-40B4-BE49-F238E27FC236}">
                <a16:creationId xmlns:a16="http://schemas.microsoft.com/office/drawing/2014/main" id="{03E8ADD3-25CF-4A78-86B7-FF1E4F1F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hidden="1">
            <a:extLst>
              <a:ext uri="{FF2B5EF4-FFF2-40B4-BE49-F238E27FC236}">
                <a16:creationId xmlns:a16="http://schemas.microsoft.com/office/drawing/2014/main" id="{8931116D-784F-4831-8107-BFA1A5E6C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V1L3 V1L4</a:t>
            </a:r>
          </a:p>
        </p:txBody>
      </p:sp>
      <p:pic>
        <p:nvPicPr>
          <p:cNvPr id="45059" name="Picture 3" descr="V1L3">
            <a:extLst>
              <a:ext uri="{FF2B5EF4-FFF2-40B4-BE49-F238E27FC236}">
                <a16:creationId xmlns:a16="http://schemas.microsoft.com/office/drawing/2014/main" id="{2EF62C70-2D48-4BA8-B00C-5E1F69A7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 descr="V1L4">
            <a:extLst>
              <a:ext uri="{FF2B5EF4-FFF2-40B4-BE49-F238E27FC236}">
                <a16:creationId xmlns:a16="http://schemas.microsoft.com/office/drawing/2014/main" id="{8137C4E5-3B7A-4BD4-82EF-A5C6962A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 hidden="1">
            <a:extLst>
              <a:ext uri="{FF2B5EF4-FFF2-40B4-BE49-F238E27FC236}">
                <a16:creationId xmlns:a16="http://schemas.microsoft.com/office/drawing/2014/main" id="{24D174B1-241A-439A-8B3D-765C1EC56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V1L5</a:t>
            </a:r>
          </a:p>
        </p:txBody>
      </p:sp>
      <p:pic>
        <p:nvPicPr>
          <p:cNvPr id="441347" name="Picture 3" descr="V1L5">
            <a:extLst>
              <a:ext uri="{FF2B5EF4-FFF2-40B4-BE49-F238E27FC236}">
                <a16:creationId xmlns:a16="http://schemas.microsoft.com/office/drawing/2014/main" id="{383C4381-1885-4F2D-9B91-2E97F888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 hidden="1">
            <a:extLst>
              <a:ext uri="{FF2B5EF4-FFF2-40B4-BE49-F238E27FC236}">
                <a16:creationId xmlns:a16="http://schemas.microsoft.com/office/drawing/2014/main" id="{294E3184-34BB-4434-A690-54930287B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V1L6</a:t>
            </a:r>
          </a:p>
        </p:txBody>
      </p:sp>
      <p:pic>
        <p:nvPicPr>
          <p:cNvPr id="442371" name="Picture 3" descr="V1L6">
            <a:extLst>
              <a:ext uri="{FF2B5EF4-FFF2-40B4-BE49-F238E27FC236}">
                <a16:creationId xmlns:a16="http://schemas.microsoft.com/office/drawing/2014/main" id="{7C93D231-D452-42B0-9F03-2F091B22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 hidden="1">
            <a:extLst>
              <a:ext uri="{FF2B5EF4-FFF2-40B4-BE49-F238E27FC236}">
                <a16:creationId xmlns:a16="http://schemas.microsoft.com/office/drawing/2014/main" id="{5A27DC9B-70C3-4EAB-BC49-280649D66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V1L7</a:t>
            </a:r>
          </a:p>
        </p:txBody>
      </p:sp>
      <p:pic>
        <p:nvPicPr>
          <p:cNvPr id="443395" name="Picture 3" descr="V1L7">
            <a:extLst>
              <a:ext uri="{FF2B5EF4-FFF2-40B4-BE49-F238E27FC236}">
                <a16:creationId xmlns:a16="http://schemas.microsoft.com/office/drawing/2014/main" id="{36C64BE8-B22E-4F54-82FE-C49522A3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 hidden="1">
            <a:extLst>
              <a:ext uri="{FF2B5EF4-FFF2-40B4-BE49-F238E27FC236}">
                <a16:creationId xmlns:a16="http://schemas.microsoft.com/office/drawing/2014/main" id="{15192A41-D5F6-4B21-B4B5-6D56D62C8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V1L8</a:t>
            </a:r>
          </a:p>
        </p:txBody>
      </p:sp>
      <p:pic>
        <p:nvPicPr>
          <p:cNvPr id="444419" name="Picture 3" descr="V1L8">
            <a:extLst>
              <a:ext uri="{FF2B5EF4-FFF2-40B4-BE49-F238E27FC236}">
                <a16:creationId xmlns:a16="http://schemas.microsoft.com/office/drawing/2014/main" id="{82E70692-3A38-45CA-8147-61C4B578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 hidden="1">
            <a:extLst>
              <a:ext uri="{FF2B5EF4-FFF2-40B4-BE49-F238E27FC236}">
                <a16:creationId xmlns:a16="http://schemas.microsoft.com/office/drawing/2014/main" id="{560CBCF2-5A26-4486-8C4B-52196F435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V1L9</a:t>
            </a:r>
          </a:p>
        </p:txBody>
      </p:sp>
      <p:pic>
        <p:nvPicPr>
          <p:cNvPr id="445443" name="Picture 3" descr="V1L9">
            <a:extLst>
              <a:ext uri="{FF2B5EF4-FFF2-40B4-BE49-F238E27FC236}">
                <a16:creationId xmlns:a16="http://schemas.microsoft.com/office/drawing/2014/main" id="{8117A01D-0A14-4CC3-B228-4E56D5FC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 hidden="1">
            <a:extLst>
              <a:ext uri="{FF2B5EF4-FFF2-40B4-BE49-F238E27FC236}">
                <a16:creationId xmlns:a16="http://schemas.microsoft.com/office/drawing/2014/main" id="{2BD2E9EA-8ACC-4785-9F73-0F28561F5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V2L1</a:t>
            </a:r>
          </a:p>
        </p:txBody>
      </p:sp>
      <p:pic>
        <p:nvPicPr>
          <p:cNvPr id="446467" name="Picture 3" descr="V2L1">
            <a:extLst>
              <a:ext uri="{FF2B5EF4-FFF2-40B4-BE49-F238E27FC236}">
                <a16:creationId xmlns:a16="http://schemas.microsoft.com/office/drawing/2014/main" id="{B5E23154-9D2A-48D7-93F5-43AA7EB1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 hidden="1">
            <a:extLst>
              <a:ext uri="{FF2B5EF4-FFF2-40B4-BE49-F238E27FC236}">
                <a16:creationId xmlns:a16="http://schemas.microsoft.com/office/drawing/2014/main" id="{5593B684-E6BF-47E2-86C4-B752AFA7D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V2L2</a:t>
            </a:r>
          </a:p>
        </p:txBody>
      </p:sp>
      <p:pic>
        <p:nvPicPr>
          <p:cNvPr id="447491" name="Picture 3" descr="V2L2">
            <a:extLst>
              <a:ext uri="{FF2B5EF4-FFF2-40B4-BE49-F238E27FC236}">
                <a16:creationId xmlns:a16="http://schemas.microsoft.com/office/drawing/2014/main" id="{2D2440AA-61F3-447F-8896-73EE0033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 hidden="1">
            <a:extLst>
              <a:ext uri="{FF2B5EF4-FFF2-40B4-BE49-F238E27FC236}">
                <a16:creationId xmlns:a16="http://schemas.microsoft.com/office/drawing/2014/main" id="{5E2C85CD-09C3-48E4-9650-201B3461A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V2L3</a:t>
            </a:r>
          </a:p>
        </p:txBody>
      </p:sp>
      <p:pic>
        <p:nvPicPr>
          <p:cNvPr id="448515" name="Picture 3" descr="V2L3">
            <a:extLst>
              <a:ext uri="{FF2B5EF4-FFF2-40B4-BE49-F238E27FC236}">
                <a16:creationId xmlns:a16="http://schemas.microsoft.com/office/drawing/2014/main" id="{C6145266-205F-4AEA-B852-7038BBB6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 hidden="1">
            <a:extLst>
              <a:ext uri="{FF2B5EF4-FFF2-40B4-BE49-F238E27FC236}">
                <a16:creationId xmlns:a16="http://schemas.microsoft.com/office/drawing/2014/main" id="{8C3DCC24-7A63-4F67-ABEF-E3106ACF8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V2L4</a:t>
            </a:r>
          </a:p>
        </p:txBody>
      </p:sp>
      <p:pic>
        <p:nvPicPr>
          <p:cNvPr id="449539" name="Picture 3" descr="V2L4">
            <a:extLst>
              <a:ext uri="{FF2B5EF4-FFF2-40B4-BE49-F238E27FC236}">
                <a16:creationId xmlns:a16="http://schemas.microsoft.com/office/drawing/2014/main" id="{EF5FF0A9-1BD9-4BC5-815B-23F028CCB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 hidden="1">
            <a:extLst>
              <a:ext uri="{FF2B5EF4-FFF2-40B4-BE49-F238E27FC236}">
                <a16:creationId xmlns:a16="http://schemas.microsoft.com/office/drawing/2014/main" id="{71BBE021-902C-48B5-B4B6-4BF6AFA44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V2L5</a:t>
            </a:r>
          </a:p>
        </p:txBody>
      </p:sp>
      <p:pic>
        <p:nvPicPr>
          <p:cNvPr id="450563" name="Picture 3" descr="V2L5">
            <a:extLst>
              <a:ext uri="{FF2B5EF4-FFF2-40B4-BE49-F238E27FC236}">
                <a16:creationId xmlns:a16="http://schemas.microsoft.com/office/drawing/2014/main" id="{52868BCF-1673-439D-AF9F-F57A58A9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hidden="1">
            <a:extLst>
              <a:ext uri="{FF2B5EF4-FFF2-40B4-BE49-F238E27FC236}">
                <a16:creationId xmlns:a16="http://schemas.microsoft.com/office/drawing/2014/main" id="{D5B3FCF7-1FA8-46D9-B079-24F6E5481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V1L5 V1L6</a:t>
            </a:r>
          </a:p>
        </p:txBody>
      </p:sp>
      <p:pic>
        <p:nvPicPr>
          <p:cNvPr id="46083" name="Picture 3" descr="V1L5">
            <a:extLst>
              <a:ext uri="{FF2B5EF4-FFF2-40B4-BE49-F238E27FC236}">
                <a16:creationId xmlns:a16="http://schemas.microsoft.com/office/drawing/2014/main" id="{08852120-BF0B-4836-9A76-36FAB985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 descr="V1L6">
            <a:extLst>
              <a:ext uri="{FF2B5EF4-FFF2-40B4-BE49-F238E27FC236}">
                <a16:creationId xmlns:a16="http://schemas.microsoft.com/office/drawing/2014/main" id="{468956D2-6310-44F6-8ADD-85AA5951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 hidden="1">
            <a:extLst>
              <a:ext uri="{FF2B5EF4-FFF2-40B4-BE49-F238E27FC236}">
                <a16:creationId xmlns:a16="http://schemas.microsoft.com/office/drawing/2014/main" id="{14FC7E85-4F7A-4B89-AEE9-8E3F4274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V2L6</a:t>
            </a:r>
          </a:p>
        </p:txBody>
      </p:sp>
      <p:pic>
        <p:nvPicPr>
          <p:cNvPr id="451587" name="Picture 3" descr="V2L6">
            <a:extLst>
              <a:ext uri="{FF2B5EF4-FFF2-40B4-BE49-F238E27FC236}">
                <a16:creationId xmlns:a16="http://schemas.microsoft.com/office/drawing/2014/main" id="{904E3F60-E918-4EC7-84CC-A6625293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 hidden="1">
            <a:extLst>
              <a:ext uri="{FF2B5EF4-FFF2-40B4-BE49-F238E27FC236}">
                <a16:creationId xmlns:a16="http://schemas.microsoft.com/office/drawing/2014/main" id="{444793C5-A0CE-4927-B56F-77B1E2C6A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V2L7</a:t>
            </a:r>
          </a:p>
        </p:txBody>
      </p:sp>
      <p:pic>
        <p:nvPicPr>
          <p:cNvPr id="452611" name="Picture 3" descr="V2L7">
            <a:extLst>
              <a:ext uri="{FF2B5EF4-FFF2-40B4-BE49-F238E27FC236}">
                <a16:creationId xmlns:a16="http://schemas.microsoft.com/office/drawing/2014/main" id="{F82C1778-8335-4BD7-BC16-AC2F2056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 hidden="1">
            <a:extLst>
              <a:ext uri="{FF2B5EF4-FFF2-40B4-BE49-F238E27FC236}">
                <a16:creationId xmlns:a16="http://schemas.microsoft.com/office/drawing/2014/main" id="{C6B20B02-2591-40D5-96DC-79362BF37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V2L8</a:t>
            </a:r>
          </a:p>
        </p:txBody>
      </p:sp>
      <p:pic>
        <p:nvPicPr>
          <p:cNvPr id="453635" name="Picture 3" descr="V2L8">
            <a:extLst>
              <a:ext uri="{FF2B5EF4-FFF2-40B4-BE49-F238E27FC236}">
                <a16:creationId xmlns:a16="http://schemas.microsoft.com/office/drawing/2014/main" id="{DAE6B3F7-F1D9-4059-A00E-7B467258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 hidden="1">
            <a:extLst>
              <a:ext uri="{FF2B5EF4-FFF2-40B4-BE49-F238E27FC236}">
                <a16:creationId xmlns:a16="http://schemas.microsoft.com/office/drawing/2014/main" id="{51E56FEB-67CE-49F0-A7FC-CC84278F2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V2L9</a:t>
            </a:r>
          </a:p>
        </p:txBody>
      </p:sp>
      <p:pic>
        <p:nvPicPr>
          <p:cNvPr id="454659" name="Picture 3" descr="V2L9">
            <a:extLst>
              <a:ext uri="{FF2B5EF4-FFF2-40B4-BE49-F238E27FC236}">
                <a16:creationId xmlns:a16="http://schemas.microsoft.com/office/drawing/2014/main" id="{8DDA394D-7F57-4BFE-BFEC-B3975F5A0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 hidden="1">
            <a:extLst>
              <a:ext uri="{FF2B5EF4-FFF2-40B4-BE49-F238E27FC236}">
                <a16:creationId xmlns:a16="http://schemas.microsoft.com/office/drawing/2014/main" id="{9CD5564F-3936-44A8-A5C3-B39F9299F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V3L1</a:t>
            </a:r>
          </a:p>
        </p:txBody>
      </p:sp>
      <p:pic>
        <p:nvPicPr>
          <p:cNvPr id="455683" name="Picture 3" descr="V3L1">
            <a:extLst>
              <a:ext uri="{FF2B5EF4-FFF2-40B4-BE49-F238E27FC236}">
                <a16:creationId xmlns:a16="http://schemas.microsoft.com/office/drawing/2014/main" id="{260DCDC3-0372-4869-A868-30C738E1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 hidden="1">
            <a:extLst>
              <a:ext uri="{FF2B5EF4-FFF2-40B4-BE49-F238E27FC236}">
                <a16:creationId xmlns:a16="http://schemas.microsoft.com/office/drawing/2014/main" id="{E990AD7D-B712-4CAB-AF61-7D3A0CE91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V3L2</a:t>
            </a:r>
          </a:p>
        </p:txBody>
      </p:sp>
      <p:pic>
        <p:nvPicPr>
          <p:cNvPr id="456707" name="Picture 3" descr="V3L2">
            <a:extLst>
              <a:ext uri="{FF2B5EF4-FFF2-40B4-BE49-F238E27FC236}">
                <a16:creationId xmlns:a16="http://schemas.microsoft.com/office/drawing/2014/main" id="{A06C5E39-B22B-4DBA-80EB-8635E6B04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 hidden="1">
            <a:extLst>
              <a:ext uri="{FF2B5EF4-FFF2-40B4-BE49-F238E27FC236}">
                <a16:creationId xmlns:a16="http://schemas.microsoft.com/office/drawing/2014/main" id="{477C0449-A8DC-4227-BB0B-A70254F7B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V3L3</a:t>
            </a:r>
          </a:p>
        </p:txBody>
      </p:sp>
      <p:pic>
        <p:nvPicPr>
          <p:cNvPr id="457731" name="Picture 3" descr="V3L3">
            <a:extLst>
              <a:ext uri="{FF2B5EF4-FFF2-40B4-BE49-F238E27FC236}">
                <a16:creationId xmlns:a16="http://schemas.microsoft.com/office/drawing/2014/main" id="{36C262EC-89DC-4FF0-B3CE-75D4C415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 hidden="1">
            <a:extLst>
              <a:ext uri="{FF2B5EF4-FFF2-40B4-BE49-F238E27FC236}">
                <a16:creationId xmlns:a16="http://schemas.microsoft.com/office/drawing/2014/main" id="{0D1CCCE9-23FC-4B9D-A04D-738E26CE7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V3L4</a:t>
            </a:r>
          </a:p>
        </p:txBody>
      </p:sp>
      <p:pic>
        <p:nvPicPr>
          <p:cNvPr id="458755" name="Picture 3" descr="V3L4">
            <a:extLst>
              <a:ext uri="{FF2B5EF4-FFF2-40B4-BE49-F238E27FC236}">
                <a16:creationId xmlns:a16="http://schemas.microsoft.com/office/drawing/2014/main" id="{3F8D23B3-C9D4-476D-A520-A8EDD958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 hidden="1">
            <a:extLst>
              <a:ext uri="{FF2B5EF4-FFF2-40B4-BE49-F238E27FC236}">
                <a16:creationId xmlns:a16="http://schemas.microsoft.com/office/drawing/2014/main" id="{5E130181-3CDA-4BF1-9FC9-622CAE656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V3L5</a:t>
            </a:r>
          </a:p>
        </p:txBody>
      </p:sp>
      <p:pic>
        <p:nvPicPr>
          <p:cNvPr id="459779" name="Picture 3" descr="V3L5">
            <a:extLst>
              <a:ext uri="{FF2B5EF4-FFF2-40B4-BE49-F238E27FC236}">
                <a16:creationId xmlns:a16="http://schemas.microsoft.com/office/drawing/2014/main" id="{98E6FC97-D8BA-447A-8124-CBF1BEA5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 hidden="1">
            <a:extLst>
              <a:ext uri="{FF2B5EF4-FFF2-40B4-BE49-F238E27FC236}">
                <a16:creationId xmlns:a16="http://schemas.microsoft.com/office/drawing/2014/main" id="{45408C67-773D-4F3B-9FC6-EB065E3E9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V3L6</a:t>
            </a:r>
          </a:p>
        </p:txBody>
      </p:sp>
      <p:pic>
        <p:nvPicPr>
          <p:cNvPr id="460803" name="Picture 3" descr="V3L6">
            <a:extLst>
              <a:ext uri="{FF2B5EF4-FFF2-40B4-BE49-F238E27FC236}">
                <a16:creationId xmlns:a16="http://schemas.microsoft.com/office/drawing/2014/main" id="{B657ABF0-36EA-4087-B52E-B81B8AE2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hidden="1">
            <a:extLst>
              <a:ext uri="{FF2B5EF4-FFF2-40B4-BE49-F238E27FC236}">
                <a16:creationId xmlns:a16="http://schemas.microsoft.com/office/drawing/2014/main" id="{C645601E-DB78-43AA-9C88-37F4B59CB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V1L7 V1L8</a:t>
            </a:r>
          </a:p>
        </p:txBody>
      </p:sp>
      <p:pic>
        <p:nvPicPr>
          <p:cNvPr id="47107" name="Picture 3" descr="V1L7">
            <a:extLst>
              <a:ext uri="{FF2B5EF4-FFF2-40B4-BE49-F238E27FC236}">
                <a16:creationId xmlns:a16="http://schemas.microsoft.com/office/drawing/2014/main" id="{6D139B71-93B4-47EA-97B2-29ECD933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 descr="V1L8">
            <a:extLst>
              <a:ext uri="{FF2B5EF4-FFF2-40B4-BE49-F238E27FC236}">
                <a16:creationId xmlns:a16="http://schemas.microsoft.com/office/drawing/2014/main" id="{0293E036-B4AF-4736-9377-05763FD20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 hidden="1">
            <a:extLst>
              <a:ext uri="{FF2B5EF4-FFF2-40B4-BE49-F238E27FC236}">
                <a16:creationId xmlns:a16="http://schemas.microsoft.com/office/drawing/2014/main" id="{E36B86D5-005F-4147-A8EA-C425EA036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V3L7</a:t>
            </a:r>
          </a:p>
        </p:txBody>
      </p:sp>
      <p:pic>
        <p:nvPicPr>
          <p:cNvPr id="461827" name="Picture 3" descr="V3L7">
            <a:extLst>
              <a:ext uri="{FF2B5EF4-FFF2-40B4-BE49-F238E27FC236}">
                <a16:creationId xmlns:a16="http://schemas.microsoft.com/office/drawing/2014/main" id="{D54B903B-752C-4B6A-958D-F14B7C681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 hidden="1">
            <a:extLst>
              <a:ext uri="{FF2B5EF4-FFF2-40B4-BE49-F238E27FC236}">
                <a16:creationId xmlns:a16="http://schemas.microsoft.com/office/drawing/2014/main" id="{977BD6CB-243E-4D76-8B55-6B2700E66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V3L8</a:t>
            </a:r>
          </a:p>
        </p:txBody>
      </p:sp>
      <p:pic>
        <p:nvPicPr>
          <p:cNvPr id="462851" name="Picture 3" descr="V3L8">
            <a:extLst>
              <a:ext uri="{FF2B5EF4-FFF2-40B4-BE49-F238E27FC236}">
                <a16:creationId xmlns:a16="http://schemas.microsoft.com/office/drawing/2014/main" id="{1EE51A0C-2D05-41EF-8247-6DD6F610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 hidden="1">
            <a:extLst>
              <a:ext uri="{FF2B5EF4-FFF2-40B4-BE49-F238E27FC236}">
                <a16:creationId xmlns:a16="http://schemas.microsoft.com/office/drawing/2014/main" id="{D2CA6F79-191C-4DA3-B186-CD5DC4708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V3L9</a:t>
            </a:r>
          </a:p>
        </p:txBody>
      </p:sp>
      <p:pic>
        <p:nvPicPr>
          <p:cNvPr id="463875" name="Picture 3" descr="V3L9">
            <a:extLst>
              <a:ext uri="{FF2B5EF4-FFF2-40B4-BE49-F238E27FC236}">
                <a16:creationId xmlns:a16="http://schemas.microsoft.com/office/drawing/2014/main" id="{3C14CB7A-946B-4EE0-8146-A9177DE9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 hidden="1">
            <a:extLst>
              <a:ext uri="{FF2B5EF4-FFF2-40B4-BE49-F238E27FC236}">
                <a16:creationId xmlns:a16="http://schemas.microsoft.com/office/drawing/2014/main" id="{10961905-478A-4B7C-957D-8F0D6F2A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V4L1</a:t>
            </a:r>
          </a:p>
        </p:txBody>
      </p:sp>
      <p:pic>
        <p:nvPicPr>
          <p:cNvPr id="464899" name="Picture 3" descr="V4L1">
            <a:extLst>
              <a:ext uri="{FF2B5EF4-FFF2-40B4-BE49-F238E27FC236}">
                <a16:creationId xmlns:a16="http://schemas.microsoft.com/office/drawing/2014/main" id="{BD2211A2-8FA3-4611-BFF3-EC471547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 hidden="1">
            <a:extLst>
              <a:ext uri="{FF2B5EF4-FFF2-40B4-BE49-F238E27FC236}">
                <a16:creationId xmlns:a16="http://schemas.microsoft.com/office/drawing/2014/main" id="{FFD99FC9-17DF-4575-916B-18E43841A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V4L2</a:t>
            </a:r>
          </a:p>
        </p:txBody>
      </p:sp>
      <p:pic>
        <p:nvPicPr>
          <p:cNvPr id="465923" name="Picture 3" descr="V4L2">
            <a:extLst>
              <a:ext uri="{FF2B5EF4-FFF2-40B4-BE49-F238E27FC236}">
                <a16:creationId xmlns:a16="http://schemas.microsoft.com/office/drawing/2014/main" id="{968491FF-8A7B-45BE-A6C1-5C1C0FD2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 hidden="1">
            <a:extLst>
              <a:ext uri="{FF2B5EF4-FFF2-40B4-BE49-F238E27FC236}">
                <a16:creationId xmlns:a16="http://schemas.microsoft.com/office/drawing/2014/main" id="{AB88611E-FDE0-40A2-8493-5B57FB2A7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V4L3</a:t>
            </a:r>
          </a:p>
        </p:txBody>
      </p:sp>
      <p:pic>
        <p:nvPicPr>
          <p:cNvPr id="466947" name="Picture 3" descr="V4L3">
            <a:extLst>
              <a:ext uri="{FF2B5EF4-FFF2-40B4-BE49-F238E27FC236}">
                <a16:creationId xmlns:a16="http://schemas.microsoft.com/office/drawing/2014/main" id="{648D1503-DD53-4991-9920-21F5971F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 hidden="1">
            <a:extLst>
              <a:ext uri="{FF2B5EF4-FFF2-40B4-BE49-F238E27FC236}">
                <a16:creationId xmlns:a16="http://schemas.microsoft.com/office/drawing/2014/main" id="{B007889C-7AFB-4278-915C-88C71D981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V4L4</a:t>
            </a:r>
          </a:p>
        </p:txBody>
      </p:sp>
      <p:pic>
        <p:nvPicPr>
          <p:cNvPr id="467971" name="Picture 3" descr="V4L4">
            <a:extLst>
              <a:ext uri="{FF2B5EF4-FFF2-40B4-BE49-F238E27FC236}">
                <a16:creationId xmlns:a16="http://schemas.microsoft.com/office/drawing/2014/main" id="{EF97CF2A-5AEE-40B1-98A3-D4A9B725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 hidden="1">
            <a:extLst>
              <a:ext uri="{FF2B5EF4-FFF2-40B4-BE49-F238E27FC236}">
                <a16:creationId xmlns:a16="http://schemas.microsoft.com/office/drawing/2014/main" id="{4E2F981C-CE5B-42EB-8285-D647A7ACA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V4L5</a:t>
            </a:r>
          </a:p>
        </p:txBody>
      </p:sp>
      <p:pic>
        <p:nvPicPr>
          <p:cNvPr id="468995" name="Picture 3" descr="V4L5">
            <a:extLst>
              <a:ext uri="{FF2B5EF4-FFF2-40B4-BE49-F238E27FC236}">
                <a16:creationId xmlns:a16="http://schemas.microsoft.com/office/drawing/2014/main" id="{D52441DD-6573-4888-91E6-27DFD258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 hidden="1">
            <a:extLst>
              <a:ext uri="{FF2B5EF4-FFF2-40B4-BE49-F238E27FC236}">
                <a16:creationId xmlns:a16="http://schemas.microsoft.com/office/drawing/2014/main" id="{87CB6622-885C-4753-9E6A-655752D1E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V4L6</a:t>
            </a:r>
          </a:p>
        </p:txBody>
      </p:sp>
      <p:pic>
        <p:nvPicPr>
          <p:cNvPr id="470019" name="Picture 3" descr="V4L6">
            <a:extLst>
              <a:ext uri="{FF2B5EF4-FFF2-40B4-BE49-F238E27FC236}">
                <a16:creationId xmlns:a16="http://schemas.microsoft.com/office/drawing/2014/main" id="{778C2173-B4C7-4B37-9486-749CF1FF0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 hidden="1">
            <a:extLst>
              <a:ext uri="{FF2B5EF4-FFF2-40B4-BE49-F238E27FC236}">
                <a16:creationId xmlns:a16="http://schemas.microsoft.com/office/drawing/2014/main" id="{99B7AA87-330D-44B4-A81C-CEA2B8777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V4L7</a:t>
            </a:r>
          </a:p>
        </p:txBody>
      </p:sp>
      <p:pic>
        <p:nvPicPr>
          <p:cNvPr id="471043" name="Picture 3" descr="V4L7">
            <a:extLst>
              <a:ext uri="{FF2B5EF4-FFF2-40B4-BE49-F238E27FC236}">
                <a16:creationId xmlns:a16="http://schemas.microsoft.com/office/drawing/2014/main" id="{ECCBFFB6-7232-4088-AA1F-34E368AB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hidden="1">
            <a:extLst>
              <a:ext uri="{FF2B5EF4-FFF2-40B4-BE49-F238E27FC236}">
                <a16:creationId xmlns:a16="http://schemas.microsoft.com/office/drawing/2014/main" id="{E5562C52-8DC4-443F-8C0E-CF712C111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V1L9 V2L1</a:t>
            </a:r>
          </a:p>
        </p:txBody>
      </p:sp>
      <p:pic>
        <p:nvPicPr>
          <p:cNvPr id="48131" name="Picture 3" descr="V1L9">
            <a:extLst>
              <a:ext uri="{FF2B5EF4-FFF2-40B4-BE49-F238E27FC236}">
                <a16:creationId xmlns:a16="http://schemas.microsoft.com/office/drawing/2014/main" id="{048BFA72-C8CA-4F05-9F64-ABD13809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 hidden="1">
            <a:extLst>
              <a:ext uri="{FF2B5EF4-FFF2-40B4-BE49-F238E27FC236}">
                <a16:creationId xmlns:a16="http://schemas.microsoft.com/office/drawing/2014/main" id="{402F5405-4DA6-4447-ADA7-9148893E1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V4L8</a:t>
            </a:r>
          </a:p>
        </p:txBody>
      </p:sp>
      <p:pic>
        <p:nvPicPr>
          <p:cNvPr id="472067" name="Picture 3" descr="V4L8">
            <a:extLst>
              <a:ext uri="{FF2B5EF4-FFF2-40B4-BE49-F238E27FC236}">
                <a16:creationId xmlns:a16="http://schemas.microsoft.com/office/drawing/2014/main" id="{CC32FF7A-3FC3-487D-BDF8-7FF71E14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 hidden="1">
            <a:extLst>
              <a:ext uri="{FF2B5EF4-FFF2-40B4-BE49-F238E27FC236}">
                <a16:creationId xmlns:a16="http://schemas.microsoft.com/office/drawing/2014/main" id="{C0FA8CD8-A13F-4808-B119-88AC87954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15 V4L9</a:t>
            </a:r>
          </a:p>
        </p:txBody>
      </p:sp>
      <p:pic>
        <p:nvPicPr>
          <p:cNvPr id="473091" name="Picture 3" descr="V4L9">
            <a:extLst>
              <a:ext uri="{FF2B5EF4-FFF2-40B4-BE49-F238E27FC236}">
                <a16:creationId xmlns:a16="http://schemas.microsoft.com/office/drawing/2014/main" id="{75DDA372-3641-400B-823B-AAE6CD5D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113"/>
            <a:ext cx="914400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hidden="1">
            <a:extLst>
              <a:ext uri="{FF2B5EF4-FFF2-40B4-BE49-F238E27FC236}">
                <a16:creationId xmlns:a16="http://schemas.microsoft.com/office/drawing/2014/main" id="{D0429E38-17B4-405A-A198-4A5487C87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V2L1 V2L2</a:t>
            </a:r>
          </a:p>
        </p:txBody>
      </p:sp>
      <p:pic>
        <p:nvPicPr>
          <p:cNvPr id="49155" name="Picture 3" descr="V2L1">
            <a:extLst>
              <a:ext uri="{FF2B5EF4-FFF2-40B4-BE49-F238E27FC236}">
                <a16:creationId xmlns:a16="http://schemas.microsoft.com/office/drawing/2014/main" id="{31BBAA4E-9916-46EC-A337-469B01C3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 descr="V2L2">
            <a:extLst>
              <a:ext uri="{FF2B5EF4-FFF2-40B4-BE49-F238E27FC236}">
                <a16:creationId xmlns:a16="http://schemas.microsoft.com/office/drawing/2014/main" id="{90E6DF51-0B14-4E80-9F1B-3F94D5E3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hidden="1">
            <a:extLst>
              <a:ext uri="{FF2B5EF4-FFF2-40B4-BE49-F238E27FC236}">
                <a16:creationId xmlns:a16="http://schemas.microsoft.com/office/drawing/2014/main" id="{73381F4E-4DFA-4F7C-8BFA-BC03FE6C6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V2L3 V2L4</a:t>
            </a:r>
          </a:p>
        </p:txBody>
      </p:sp>
      <p:pic>
        <p:nvPicPr>
          <p:cNvPr id="50179" name="Picture 3" descr="V2L3">
            <a:extLst>
              <a:ext uri="{FF2B5EF4-FFF2-40B4-BE49-F238E27FC236}">
                <a16:creationId xmlns:a16="http://schemas.microsoft.com/office/drawing/2014/main" id="{2A24B658-6A52-4E5F-AF20-21D74CF0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 descr="V2L4">
            <a:extLst>
              <a:ext uri="{FF2B5EF4-FFF2-40B4-BE49-F238E27FC236}">
                <a16:creationId xmlns:a16="http://schemas.microsoft.com/office/drawing/2014/main" id="{D64E7A33-31C2-47FA-AB7B-747D5F2C1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hidden="1">
            <a:extLst>
              <a:ext uri="{FF2B5EF4-FFF2-40B4-BE49-F238E27FC236}">
                <a16:creationId xmlns:a16="http://schemas.microsoft.com/office/drawing/2014/main" id="{CDBB0E3E-F3CF-44D6-AF5A-0C9CCCAC6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V2L5 V2L6</a:t>
            </a:r>
          </a:p>
        </p:txBody>
      </p:sp>
      <p:pic>
        <p:nvPicPr>
          <p:cNvPr id="51203" name="Picture 3" descr="V2L5">
            <a:extLst>
              <a:ext uri="{FF2B5EF4-FFF2-40B4-BE49-F238E27FC236}">
                <a16:creationId xmlns:a16="http://schemas.microsoft.com/office/drawing/2014/main" id="{C381D8B1-94B5-4D2E-83DD-7DED87A9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 descr="V2L6">
            <a:extLst>
              <a:ext uri="{FF2B5EF4-FFF2-40B4-BE49-F238E27FC236}">
                <a16:creationId xmlns:a16="http://schemas.microsoft.com/office/drawing/2014/main" id="{0AFF5556-F582-4CF8-B748-D9F9A633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>
            <a:extLst>
              <a:ext uri="{FF2B5EF4-FFF2-40B4-BE49-F238E27FC236}">
                <a16:creationId xmlns:a16="http://schemas.microsoft.com/office/drawing/2014/main" id="{D28D9E67-94B6-4D1F-806E-449EA8340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V1L7 V1L8</a:t>
            </a:r>
          </a:p>
        </p:txBody>
      </p:sp>
      <p:pic>
        <p:nvPicPr>
          <p:cNvPr id="6147" name="Picture 3" descr="V1L7">
            <a:extLst>
              <a:ext uri="{FF2B5EF4-FFF2-40B4-BE49-F238E27FC236}">
                <a16:creationId xmlns:a16="http://schemas.microsoft.com/office/drawing/2014/main" id="{9BDF9940-DBB8-4722-9C9B-40A0A2D5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V1L8">
            <a:extLst>
              <a:ext uri="{FF2B5EF4-FFF2-40B4-BE49-F238E27FC236}">
                <a16:creationId xmlns:a16="http://schemas.microsoft.com/office/drawing/2014/main" id="{4A9B27E8-D7DE-4B5F-BA4D-45CF5189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 hidden="1">
            <a:extLst>
              <a:ext uri="{FF2B5EF4-FFF2-40B4-BE49-F238E27FC236}">
                <a16:creationId xmlns:a16="http://schemas.microsoft.com/office/drawing/2014/main" id="{2AE1C84F-11EB-4BDC-8876-2F1954AA3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V2L7 V2L8</a:t>
            </a:r>
          </a:p>
        </p:txBody>
      </p:sp>
      <p:pic>
        <p:nvPicPr>
          <p:cNvPr id="52227" name="Picture 3" descr="V2L7">
            <a:extLst>
              <a:ext uri="{FF2B5EF4-FFF2-40B4-BE49-F238E27FC236}">
                <a16:creationId xmlns:a16="http://schemas.microsoft.com/office/drawing/2014/main" id="{5C1E6DFE-429C-4091-B56C-172A34DD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 descr="V2L8">
            <a:extLst>
              <a:ext uri="{FF2B5EF4-FFF2-40B4-BE49-F238E27FC236}">
                <a16:creationId xmlns:a16="http://schemas.microsoft.com/office/drawing/2014/main" id="{DF813AEF-B4F0-4C56-8CAA-FE271FDF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hidden="1">
            <a:extLst>
              <a:ext uri="{FF2B5EF4-FFF2-40B4-BE49-F238E27FC236}">
                <a16:creationId xmlns:a16="http://schemas.microsoft.com/office/drawing/2014/main" id="{DFDCCC0E-2B70-49B8-9B30-47790CAA8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V2L9 V3L1</a:t>
            </a:r>
          </a:p>
        </p:txBody>
      </p:sp>
      <p:pic>
        <p:nvPicPr>
          <p:cNvPr id="53251" name="Picture 3" descr="V2L9">
            <a:extLst>
              <a:ext uri="{FF2B5EF4-FFF2-40B4-BE49-F238E27FC236}">
                <a16:creationId xmlns:a16="http://schemas.microsoft.com/office/drawing/2014/main" id="{BAD1891E-D489-469D-8A97-9C81FB72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hidden="1">
            <a:extLst>
              <a:ext uri="{FF2B5EF4-FFF2-40B4-BE49-F238E27FC236}">
                <a16:creationId xmlns:a16="http://schemas.microsoft.com/office/drawing/2014/main" id="{6E15A7C1-F5AC-4F6F-802D-AE2BD4647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V3L1 V3L2</a:t>
            </a:r>
          </a:p>
        </p:txBody>
      </p:sp>
      <p:pic>
        <p:nvPicPr>
          <p:cNvPr id="54275" name="Picture 3" descr="V3L1">
            <a:extLst>
              <a:ext uri="{FF2B5EF4-FFF2-40B4-BE49-F238E27FC236}">
                <a16:creationId xmlns:a16="http://schemas.microsoft.com/office/drawing/2014/main" id="{0B45268B-009F-410F-9953-E08AA963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 descr="V3L2">
            <a:extLst>
              <a:ext uri="{FF2B5EF4-FFF2-40B4-BE49-F238E27FC236}">
                <a16:creationId xmlns:a16="http://schemas.microsoft.com/office/drawing/2014/main" id="{06D0A060-9FB5-4A05-8FEA-EBD7A75D9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 hidden="1">
            <a:extLst>
              <a:ext uri="{FF2B5EF4-FFF2-40B4-BE49-F238E27FC236}">
                <a16:creationId xmlns:a16="http://schemas.microsoft.com/office/drawing/2014/main" id="{D38A9AF0-41EF-4F60-8AED-0E897131A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V3L3 V3L4</a:t>
            </a:r>
          </a:p>
        </p:txBody>
      </p:sp>
      <p:pic>
        <p:nvPicPr>
          <p:cNvPr id="55299" name="Picture 3" descr="V3L3">
            <a:extLst>
              <a:ext uri="{FF2B5EF4-FFF2-40B4-BE49-F238E27FC236}">
                <a16:creationId xmlns:a16="http://schemas.microsoft.com/office/drawing/2014/main" id="{E0E156D3-1855-48CB-B38F-1EC9B8C6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 descr="V3L4">
            <a:extLst>
              <a:ext uri="{FF2B5EF4-FFF2-40B4-BE49-F238E27FC236}">
                <a16:creationId xmlns:a16="http://schemas.microsoft.com/office/drawing/2014/main" id="{0C24816E-EE76-48AD-AD63-EC62D9D8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hidden="1">
            <a:extLst>
              <a:ext uri="{FF2B5EF4-FFF2-40B4-BE49-F238E27FC236}">
                <a16:creationId xmlns:a16="http://schemas.microsoft.com/office/drawing/2014/main" id="{A3BE74D1-B16C-4009-95E4-D544EBD52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V3L5 V3L6</a:t>
            </a:r>
          </a:p>
        </p:txBody>
      </p:sp>
      <p:pic>
        <p:nvPicPr>
          <p:cNvPr id="56323" name="Picture 3" descr="V3L5">
            <a:extLst>
              <a:ext uri="{FF2B5EF4-FFF2-40B4-BE49-F238E27FC236}">
                <a16:creationId xmlns:a16="http://schemas.microsoft.com/office/drawing/2014/main" id="{688DC7A4-4FBB-4540-B7B5-6AA37384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 descr="V3L6">
            <a:extLst>
              <a:ext uri="{FF2B5EF4-FFF2-40B4-BE49-F238E27FC236}">
                <a16:creationId xmlns:a16="http://schemas.microsoft.com/office/drawing/2014/main" id="{A0EC4A00-EC27-4D08-BB8B-2844AC47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hidden="1">
            <a:extLst>
              <a:ext uri="{FF2B5EF4-FFF2-40B4-BE49-F238E27FC236}">
                <a16:creationId xmlns:a16="http://schemas.microsoft.com/office/drawing/2014/main" id="{76DA42AE-B12D-4CB1-A962-7D448420E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V3L7 V3L8</a:t>
            </a:r>
          </a:p>
        </p:txBody>
      </p:sp>
      <p:pic>
        <p:nvPicPr>
          <p:cNvPr id="57347" name="Picture 3" descr="V3L7">
            <a:extLst>
              <a:ext uri="{FF2B5EF4-FFF2-40B4-BE49-F238E27FC236}">
                <a16:creationId xmlns:a16="http://schemas.microsoft.com/office/drawing/2014/main" id="{A5ECFF41-C514-4295-AF2D-25A6C4E5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 descr="V3L8">
            <a:extLst>
              <a:ext uri="{FF2B5EF4-FFF2-40B4-BE49-F238E27FC236}">
                <a16:creationId xmlns:a16="http://schemas.microsoft.com/office/drawing/2014/main" id="{DA0EAF66-C79E-47EB-8B27-E75DA932B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hidden="1">
            <a:extLst>
              <a:ext uri="{FF2B5EF4-FFF2-40B4-BE49-F238E27FC236}">
                <a16:creationId xmlns:a16="http://schemas.microsoft.com/office/drawing/2014/main" id="{47B74E34-CD00-495E-A5E5-37F743015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V3L9 V4L1</a:t>
            </a:r>
          </a:p>
        </p:txBody>
      </p:sp>
      <p:pic>
        <p:nvPicPr>
          <p:cNvPr id="58371" name="Picture 3" descr="V3L9">
            <a:extLst>
              <a:ext uri="{FF2B5EF4-FFF2-40B4-BE49-F238E27FC236}">
                <a16:creationId xmlns:a16="http://schemas.microsoft.com/office/drawing/2014/main" id="{BBF3E352-BC59-4AE4-A682-627C9A87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hidden="1">
            <a:extLst>
              <a:ext uri="{FF2B5EF4-FFF2-40B4-BE49-F238E27FC236}">
                <a16:creationId xmlns:a16="http://schemas.microsoft.com/office/drawing/2014/main" id="{4621E01C-E187-4CC6-A3C3-CE4125059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V4L1 V4L2</a:t>
            </a:r>
          </a:p>
        </p:txBody>
      </p:sp>
      <p:pic>
        <p:nvPicPr>
          <p:cNvPr id="59395" name="Picture 3" descr="V4L1">
            <a:extLst>
              <a:ext uri="{FF2B5EF4-FFF2-40B4-BE49-F238E27FC236}">
                <a16:creationId xmlns:a16="http://schemas.microsoft.com/office/drawing/2014/main" id="{3D2BADC8-4B0C-4394-8079-CDA1936B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 descr="V4L2">
            <a:extLst>
              <a:ext uri="{FF2B5EF4-FFF2-40B4-BE49-F238E27FC236}">
                <a16:creationId xmlns:a16="http://schemas.microsoft.com/office/drawing/2014/main" id="{24A53614-6F4D-43D2-B047-C2F92C5E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hidden="1">
            <a:extLst>
              <a:ext uri="{FF2B5EF4-FFF2-40B4-BE49-F238E27FC236}">
                <a16:creationId xmlns:a16="http://schemas.microsoft.com/office/drawing/2014/main" id="{E228F372-43FE-4C8E-9BB5-44A1AED29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V4L3 V4L4</a:t>
            </a:r>
          </a:p>
        </p:txBody>
      </p:sp>
      <p:pic>
        <p:nvPicPr>
          <p:cNvPr id="60419" name="Picture 3" descr="V4L3">
            <a:extLst>
              <a:ext uri="{FF2B5EF4-FFF2-40B4-BE49-F238E27FC236}">
                <a16:creationId xmlns:a16="http://schemas.microsoft.com/office/drawing/2014/main" id="{66FB8E75-FC37-4094-98FB-3C49F57C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 descr="V4L4">
            <a:extLst>
              <a:ext uri="{FF2B5EF4-FFF2-40B4-BE49-F238E27FC236}">
                <a16:creationId xmlns:a16="http://schemas.microsoft.com/office/drawing/2014/main" id="{BEE4A5D6-F21E-494F-8B7B-F61A3731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hidden="1">
            <a:extLst>
              <a:ext uri="{FF2B5EF4-FFF2-40B4-BE49-F238E27FC236}">
                <a16:creationId xmlns:a16="http://schemas.microsoft.com/office/drawing/2014/main" id="{32270F90-C8E9-47B8-B7B3-37267820F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V4L5 V4L6</a:t>
            </a:r>
          </a:p>
        </p:txBody>
      </p:sp>
      <p:pic>
        <p:nvPicPr>
          <p:cNvPr id="61443" name="Picture 3" descr="V4L5">
            <a:extLst>
              <a:ext uri="{FF2B5EF4-FFF2-40B4-BE49-F238E27FC236}">
                <a16:creationId xmlns:a16="http://schemas.microsoft.com/office/drawing/2014/main" id="{8F467007-E85A-487A-AB5F-C3A37711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4" name="Picture 4" descr="V4L6">
            <a:extLst>
              <a:ext uri="{FF2B5EF4-FFF2-40B4-BE49-F238E27FC236}">
                <a16:creationId xmlns:a16="http://schemas.microsoft.com/office/drawing/2014/main" id="{74E1F441-CC35-486E-A979-8E9B5463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ADE641FC-60A8-4512-882D-9A8DB8C25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V1L9 V2L1</a:t>
            </a:r>
          </a:p>
        </p:txBody>
      </p:sp>
      <p:pic>
        <p:nvPicPr>
          <p:cNvPr id="7171" name="Picture 3" descr="V1L9">
            <a:extLst>
              <a:ext uri="{FF2B5EF4-FFF2-40B4-BE49-F238E27FC236}">
                <a16:creationId xmlns:a16="http://schemas.microsoft.com/office/drawing/2014/main" id="{F10FD068-3983-4F50-B5C7-B260D7BDC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hidden="1">
            <a:extLst>
              <a:ext uri="{FF2B5EF4-FFF2-40B4-BE49-F238E27FC236}">
                <a16:creationId xmlns:a16="http://schemas.microsoft.com/office/drawing/2014/main" id="{2077F9B9-C022-4505-B45B-12CB1E069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V4L7 V4L8</a:t>
            </a:r>
          </a:p>
        </p:txBody>
      </p:sp>
      <p:pic>
        <p:nvPicPr>
          <p:cNvPr id="62467" name="Picture 3" descr="V4L7">
            <a:extLst>
              <a:ext uri="{FF2B5EF4-FFF2-40B4-BE49-F238E27FC236}">
                <a16:creationId xmlns:a16="http://schemas.microsoft.com/office/drawing/2014/main" id="{4C2737B0-62A2-4E37-A791-A72F7661C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 descr="V4L8">
            <a:extLst>
              <a:ext uri="{FF2B5EF4-FFF2-40B4-BE49-F238E27FC236}">
                <a16:creationId xmlns:a16="http://schemas.microsoft.com/office/drawing/2014/main" id="{6EC5D6C8-ED2D-4190-B5E4-58E3A03C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hidden="1">
            <a:extLst>
              <a:ext uri="{FF2B5EF4-FFF2-40B4-BE49-F238E27FC236}">
                <a16:creationId xmlns:a16="http://schemas.microsoft.com/office/drawing/2014/main" id="{03202990-AE5D-4BFF-84F9-7CDC6DA1B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3 V4L9</a:t>
            </a:r>
          </a:p>
        </p:txBody>
      </p:sp>
      <p:pic>
        <p:nvPicPr>
          <p:cNvPr id="63491" name="Picture 3" descr="V4L9">
            <a:extLst>
              <a:ext uri="{FF2B5EF4-FFF2-40B4-BE49-F238E27FC236}">
                <a16:creationId xmlns:a16="http://schemas.microsoft.com/office/drawing/2014/main" id="{8C76085F-0933-48FA-86D3-77323DF4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hidden="1">
            <a:extLst>
              <a:ext uri="{FF2B5EF4-FFF2-40B4-BE49-F238E27FC236}">
                <a16:creationId xmlns:a16="http://schemas.microsoft.com/office/drawing/2014/main" id="{F15E20FB-BA9D-41E6-9A6F-B31689190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V1L1 V1L2</a:t>
            </a:r>
          </a:p>
        </p:txBody>
      </p:sp>
      <p:pic>
        <p:nvPicPr>
          <p:cNvPr id="64515" name="Picture 3" descr="V1L1">
            <a:extLst>
              <a:ext uri="{FF2B5EF4-FFF2-40B4-BE49-F238E27FC236}">
                <a16:creationId xmlns:a16="http://schemas.microsoft.com/office/drawing/2014/main" id="{F9CC16EA-6C3E-4267-84AE-386E3D1C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 descr="V1L2">
            <a:extLst>
              <a:ext uri="{FF2B5EF4-FFF2-40B4-BE49-F238E27FC236}">
                <a16:creationId xmlns:a16="http://schemas.microsoft.com/office/drawing/2014/main" id="{6B823AFC-FAC3-406D-B161-4D2BFC26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 hidden="1">
            <a:extLst>
              <a:ext uri="{FF2B5EF4-FFF2-40B4-BE49-F238E27FC236}">
                <a16:creationId xmlns:a16="http://schemas.microsoft.com/office/drawing/2014/main" id="{3E8F0586-4502-403E-B0FD-BDF41E494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V1L3 V1L4</a:t>
            </a:r>
          </a:p>
        </p:txBody>
      </p:sp>
      <p:pic>
        <p:nvPicPr>
          <p:cNvPr id="65539" name="Picture 3" descr="V1L3">
            <a:extLst>
              <a:ext uri="{FF2B5EF4-FFF2-40B4-BE49-F238E27FC236}">
                <a16:creationId xmlns:a16="http://schemas.microsoft.com/office/drawing/2014/main" id="{3908E4A0-5DA7-4691-85BA-0264EDD9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 descr="V1L4">
            <a:extLst>
              <a:ext uri="{FF2B5EF4-FFF2-40B4-BE49-F238E27FC236}">
                <a16:creationId xmlns:a16="http://schemas.microsoft.com/office/drawing/2014/main" id="{00098F61-58A0-4687-8B55-B1DE6A05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 hidden="1">
            <a:extLst>
              <a:ext uri="{FF2B5EF4-FFF2-40B4-BE49-F238E27FC236}">
                <a16:creationId xmlns:a16="http://schemas.microsoft.com/office/drawing/2014/main" id="{71476B66-CE27-4959-BC6F-FD2E0AD4C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V1L5 V1L6</a:t>
            </a:r>
          </a:p>
        </p:txBody>
      </p:sp>
      <p:pic>
        <p:nvPicPr>
          <p:cNvPr id="66563" name="Picture 3" descr="V1L5">
            <a:extLst>
              <a:ext uri="{FF2B5EF4-FFF2-40B4-BE49-F238E27FC236}">
                <a16:creationId xmlns:a16="http://schemas.microsoft.com/office/drawing/2014/main" id="{B101A548-4E6A-4048-8FAE-5A6CC29F1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 descr="V1L6">
            <a:extLst>
              <a:ext uri="{FF2B5EF4-FFF2-40B4-BE49-F238E27FC236}">
                <a16:creationId xmlns:a16="http://schemas.microsoft.com/office/drawing/2014/main" id="{148C0BE5-0A0A-4273-BEE0-3AEC7E4A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 hidden="1">
            <a:extLst>
              <a:ext uri="{FF2B5EF4-FFF2-40B4-BE49-F238E27FC236}">
                <a16:creationId xmlns:a16="http://schemas.microsoft.com/office/drawing/2014/main" id="{AFB56720-2FD4-4720-BEC7-466E08F5A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V1L7 V1L8</a:t>
            </a:r>
          </a:p>
        </p:txBody>
      </p:sp>
      <p:pic>
        <p:nvPicPr>
          <p:cNvPr id="67587" name="Picture 3" descr="V1L7">
            <a:extLst>
              <a:ext uri="{FF2B5EF4-FFF2-40B4-BE49-F238E27FC236}">
                <a16:creationId xmlns:a16="http://schemas.microsoft.com/office/drawing/2014/main" id="{F095BA44-89AC-4460-B1A6-74A130537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 descr="V1L8">
            <a:extLst>
              <a:ext uri="{FF2B5EF4-FFF2-40B4-BE49-F238E27FC236}">
                <a16:creationId xmlns:a16="http://schemas.microsoft.com/office/drawing/2014/main" id="{B9D89FC7-0982-4CC3-AF8C-D399098C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 hidden="1">
            <a:extLst>
              <a:ext uri="{FF2B5EF4-FFF2-40B4-BE49-F238E27FC236}">
                <a16:creationId xmlns:a16="http://schemas.microsoft.com/office/drawing/2014/main" id="{5B97FC55-3C3A-4BC5-BAB9-FE89BC67F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V1L9 V2L1</a:t>
            </a:r>
          </a:p>
        </p:txBody>
      </p:sp>
      <p:pic>
        <p:nvPicPr>
          <p:cNvPr id="68611" name="Picture 3" descr="V1L9">
            <a:extLst>
              <a:ext uri="{FF2B5EF4-FFF2-40B4-BE49-F238E27FC236}">
                <a16:creationId xmlns:a16="http://schemas.microsoft.com/office/drawing/2014/main" id="{950A81B8-F69E-43D4-A69F-C4D3FA8A8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 hidden="1">
            <a:extLst>
              <a:ext uri="{FF2B5EF4-FFF2-40B4-BE49-F238E27FC236}">
                <a16:creationId xmlns:a16="http://schemas.microsoft.com/office/drawing/2014/main" id="{539AADA6-6E05-4598-9FC8-B99EDF647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V2L1 V2L2</a:t>
            </a:r>
          </a:p>
        </p:txBody>
      </p:sp>
      <p:pic>
        <p:nvPicPr>
          <p:cNvPr id="69635" name="Picture 3" descr="V2L1">
            <a:extLst>
              <a:ext uri="{FF2B5EF4-FFF2-40B4-BE49-F238E27FC236}">
                <a16:creationId xmlns:a16="http://schemas.microsoft.com/office/drawing/2014/main" id="{12520EFE-3874-45B6-BFFA-FC617D4B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 descr="V2L2">
            <a:extLst>
              <a:ext uri="{FF2B5EF4-FFF2-40B4-BE49-F238E27FC236}">
                <a16:creationId xmlns:a16="http://schemas.microsoft.com/office/drawing/2014/main" id="{F027EE41-4E41-4EA9-AED5-445B689F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 hidden="1">
            <a:extLst>
              <a:ext uri="{FF2B5EF4-FFF2-40B4-BE49-F238E27FC236}">
                <a16:creationId xmlns:a16="http://schemas.microsoft.com/office/drawing/2014/main" id="{FC765CF9-09AF-47A0-B503-AB2D6C8FB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V2L3 V2L4</a:t>
            </a:r>
          </a:p>
        </p:txBody>
      </p:sp>
      <p:pic>
        <p:nvPicPr>
          <p:cNvPr id="70659" name="Picture 3" descr="V2L3">
            <a:extLst>
              <a:ext uri="{FF2B5EF4-FFF2-40B4-BE49-F238E27FC236}">
                <a16:creationId xmlns:a16="http://schemas.microsoft.com/office/drawing/2014/main" id="{DFA8B4F4-61FC-48B2-9134-9D25AC1A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 descr="V2L4">
            <a:extLst>
              <a:ext uri="{FF2B5EF4-FFF2-40B4-BE49-F238E27FC236}">
                <a16:creationId xmlns:a16="http://schemas.microsoft.com/office/drawing/2014/main" id="{1A4F772E-2B3E-40CD-88F0-2D56A1B65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 hidden="1">
            <a:extLst>
              <a:ext uri="{FF2B5EF4-FFF2-40B4-BE49-F238E27FC236}">
                <a16:creationId xmlns:a16="http://schemas.microsoft.com/office/drawing/2014/main" id="{294DF850-4C40-404F-8259-A17357063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V2L5 V2L6</a:t>
            </a:r>
          </a:p>
        </p:txBody>
      </p:sp>
      <p:pic>
        <p:nvPicPr>
          <p:cNvPr id="71683" name="Picture 3" descr="V2L5">
            <a:extLst>
              <a:ext uri="{FF2B5EF4-FFF2-40B4-BE49-F238E27FC236}">
                <a16:creationId xmlns:a16="http://schemas.microsoft.com/office/drawing/2014/main" id="{81C79841-84CE-402C-A158-64909DAB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4" name="Picture 4" descr="V2L6">
            <a:extLst>
              <a:ext uri="{FF2B5EF4-FFF2-40B4-BE49-F238E27FC236}">
                <a16:creationId xmlns:a16="http://schemas.microsoft.com/office/drawing/2014/main" id="{C4E094E0-4A67-4D90-996B-56440620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B7EDE992-CE60-49A9-AA7A-A00C5A35A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V2L1 V2L2</a:t>
            </a:r>
          </a:p>
        </p:txBody>
      </p:sp>
      <p:pic>
        <p:nvPicPr>
          <p:cNvPr id="8195" name="Picture 3" descr="V2L1">
            <a:extLst>
              <a:ext uri="{FF2B5EF4-FFF2-40B4-BE49-F238E27FC236}">
                <a16:creationId xmlns:a16="http://schemas.microsoft.com/office/drawing/2014/main" id="{EFCAA0DB-D247-40C5-9F06-2688C085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V2L2">
            <a:extLst>
              <a:ext uri="{FF2B5EF4-FFF2-40B4-BE49-F238E27FC236}">
                <a16:creationId xmlns:a16="http://schemas.microsoft.com/office/drawing/2014/main" id="{94A2FAB3-FBEE-46BE-990A-AFE74BDB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B1485445-4497-47CF-8806-1A2529451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V2L7 V2L8</a:t>
            </a:r>
          </a:p>
        </p:txBody>
      </p:sp>
      <p:pic>
        <p:nvPicPr>
          <p:cNvPr id="72707" name="Picture 3" descr="V2L7">
            <a:extLst>
              <a:ext uri="{FF2B5EF4-FFF2-40B4-BE49-F238E27FC236}">
                <a16:creationId xmlns:a16="http://schemas.microsoft.com/office/drawing/2014/main" id="{77B5266F-D61C-4B62-8382-89D9FDA9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 descr="V2L8">
            <a:extLst>
              <a:ext uri="{FF2B5EF4-FFF2-40B4-BE49-F238E27FC236}">
                <a16:creationId xmlns:a16="http://schemas.microsoft.com/office/drawing/2014/main" id="{089122F6-D139-4B13-B3F7-25D97291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 hidden="1">
            <a:extLst>
              <a:ext uri="{FF2B5EF4-FFF2-40B4-BE49-F238E27FC236}">
                <a16:creationId xmlns:a16="http://schemas.microsoft.com/office/drawing/2014/main" id="{4DC88837-B628-4290-8A73-5AF35819A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V2L9 V3L1</a:t>
            </a:r>
          </a:p>
        </p:txBody>
      </p:sp>
      <p:pic>
        <p:nvPicPr>
          <p:cNvPr id="73731" name="Picture 3" descr="V2L9">
            <a:extLst>
              <a:ext uri="{FF2B5EF4-FFF2-40B4-BE49-F238E27FC236}">
                <a16:creationId xmlns:a16="http://schemas.microsoft.com/office/drawing/2014/main" id="{30B67CE0-BE29-442B-AFDE-1CAB2397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 hidden="1">
            <a:extLst>
              <a:ext uri="{FF2B5EF4-FFF2-40B4-BE49-F238E27FC236}">
                <a16:creationId xmlns:a16="http://schemas.microsoft.com/office/drawing/2014/main" id="{EEB80E39-212F-4A16-AB74-9DA7469D2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V3L1 V3L2</a:t>
            </a:r>
          </a:p>
        </p:txBody>
      </p:sp>
      <p:pic>
        <p:nvPicPr>
          <p:cNvPr id="74755" name="Picture 3" descr="V3L1">
            <a:extLst>
              <a:ext uri="{FF2B5EF4-FFF2-40B4-BE49-F238E27FC236}">
                <a16:creationId xmlns:a16="http://schemas.microsoft.com/office/drawing/2014/main" id="{5397F2A9-5C37-4D86-8E19-15F1B920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4" descr="V3L2">
            <a:extLst>
              <a:ext uri="{FF2B5EF4-FFF2-40B4-BE49-F238E27FC236}">
                <a16:creationId xmlns:a16="http://schemas.microsoft.com/office/drawing/2014/main" id="{C1A81A50-61A1-4E74-B951-577834ADB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 hidden="1">
            <a:extLst>
              <a:ext uri="{FF2B5EF4-FFF2-40B4-BE49-F238E27FC236}">
                <a16:creationId xmlns:a16="http://schemas.microsoft.com/office/drawing/2014/main" id="{D36D11DC-C830-4390-9507-DBD0200C9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V3L3 V3L4</a:t>
            </a:r>
          </a:p>
        </p:txBody>
      </p:sp>
      <p:pic>
        <p:nvPicPr>
          <p:cNvPr id="75779" name="Picture 3" descr="V3L3">
            <a:extLst>
              <a:ext uri="{FF2B5EF4-FFF2-40B4-BE49-F238E27FC236}">
                <a16:creationId xmlns:a16="http://schemas.microsoft.com/office/drawing/2014/main" id="{47153792-FB89-40ED-9CE4-CA0DF360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4" descr="V3L4">
            <a:extLst>
              <a:ext uri="{FF2B5EF4-FFF2-40B4-BE49-F238E27FC236}">
                <a16:creationId xmlns:a16="http://schemas.microsoft.com/office/drawing/2014/main" id="{580E5957-C5CF-4922-B80E-24723EF1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 hidden="1">
            <a:extLst>
              <a:ext uri="{FF2B5EF4-FFF2-40B4-BE49-F238E27FC236}">
                <a16:creationId xmlns:a16="http://schemas.microsoft.com/office/drawing/2014/main" id="{488B592D-AC97-45EC-BA32-410BDA074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V3L5 V3L6</a:t>
            </a:r>
          </a:p>
        </p:txBody>
      </p:sp>
      <p:pic>
        <p:nvPicPr>
          <p:cNvPr id="76803" name="Picture 3" descr="V3L5">
            <a:extLst>
              <a:ext uri="{FF2B5EF4-FFF2-40B4-BE49-F238E27FC236}">
                <a16:creationId xmlns:a16="http://schemas.microsoft.com/office/drawing/2014/main" id="{93F3AD8C-B59D-40C6-84A1-10918DB3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4" descr="V3L6">
            <a:extLst>
              <a:ext uri="{FF2B5EF4-FFF2-40B4-BE49-F238E27FC236}">
                <a16:creationId xmlns:a16="http://schemas.microsoft.com/office/drawing/2014/main" id="{BCDC3AF8-5073-4B0E-93E6-E70039AE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 hidden="1">
            <a:extLst>
              <a:ext uri="{FF2B5EF4-FFF2-40B4-BE49-F238E27FC236}">
                <a16:creationId xmlns:a16="http://schemas.microsoft.com/office/drawing/2014/main" id="{E2C0F2F9-401F-41FC-93C9-D83C31289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V3L7 V3L8</a:t>
            </a:r>
          </a:p>
        </p:txBody>
      </p:sp>
      <p:pic>
        <p:nvPicPr>
          <p:cNvPr id="77827" name="Picture 3" descr="V3L7">
            <a:extLst>
              <a:ext uri="{FF2B5EF4-FFF2-40B4-BE49-F238E27FC236}">
                <a16:creationId xmlns:a16="http://schemas.microsoft.com/office/drawing/2014/main" id="{2F4989CF-B740-4A3A-80E2-BF7A8930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 descr="V3L8">
            <a:extLst>
              <a:ext uri="{FF2B5EF4-FFF2-40B4-BE49-F238E27FC236}">
                <a16:creationId xmlns:a16="http://schemas.microsoft.com/office/drawing/2014/main" id="{58BE0679-4C62-4C0B-8A94-774A3B36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hidden="1">
            <a:extLst>
              <a:ext uri="{FF2B5EF4-FFF2-40B4-BE49-F238E27FC236}">
                <a16:creationId xmlns:a16="http://schemas.microsoft.com/office/drawing/2014/main" id="{9B767086-83E3-4674-9FCA-5859B59DC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V3L9 V4L1</a:t>
            </a:r>
          </a:p>
        </p:txBody>
      </p:sp>
      <p:pic>
        <p:nvPicPr>
          <p:cNvPr id="78851" name="Picture 3" descr="V3L9">
            <a:extLst>
              <a:ext uri="{FF2B5EF4-FFF2-40B4-BE49-F238E27FC236}">
                <a16:creationId xmlns:a16="http://schemas.microsoft.com/office/drawing/2014/main" id="{DAE2FBF4-EDFE-4B71-9BF8-23AAD512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 hidden="1">
            <a:extLst>
              <a:ext uri="{FF2B5EF4-FFF2-40B4-BE49-F238E27FC236}">
                <a16:creationId xmlns:a16="http://schemas.microsoft.com/office/drawing/2014/main" id="{B470826E-15BB-4A81-88BF-416B15DEA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V4L1 V4L2</a:t>
            </a:r>
          </a:p>
        </p:txBody>
      </p:sp>
      <p:pic>
        <p:nvPicPr>
          <p:cNvPr id="79875" name="Picture 3" descr="V4L1">
            <a:extLst>
              <a:ext uri="{FF2B5EF4-FFF2-40B4-BE49-F238E27FC236}">
                <a16:creationId xmlns:a16="http://schemas.microsoft.com/office/drawing/2014/main" id="{E1474F4E-C141-4FF8-9881-7721A1C8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4" descr="V4L2">
            <a:extLst>
              <a:ext uri="{FF2B5EF4-FFF2-40B4-BE49-F238E27FC236}">
                <a16:creationId xmlns:a16="http://schemas.microsoft.com/office/drawing/2014/main" id="{638FBA49-7452-4F09-BE88-6A16CA68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 hidden="1">
            <a:extLst>
              <a:ext uri="{FF2B5EF4-FFF2-40B4-BE49-F238E27FC236}">
                <a16:creationId xmlns:a16="http://schemas.microsoft.com/office/drawing/2014/main" id="{9C0A2BFB-B7CC-4E30-8A5F-46F853628F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V4L3 V4L4</a:t>
            </a:r>
          </a:p>
        </p:txBody>
      </p:sp>
      <p:pic>
        <p:nvPicPr>
          <p:cNvPr id="80899" name="Picture 3" descr="V4L3">
            <a:extLst>
              <a:ext uri="{FF2B5EF4-FFF2-40B4-BE49-F238E27FC236}">
                <a16:creationId xmlns:a16="http://schemas.microsoft.com/office/drawing/2014/main" id="{77D9F774-3E31-4B75-A6FA-0C88E46F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 descr="V4L4">
            <a:extLst>
              <a:ext uri="{FF2B5EF4-FFF2-40B4-BE49-F238E27FC236}">
                <a16:creationId xmlns:a16="http://schemas.microsoft.com/office/drawing/2014/main" id="{872A2D86-F422-4802-84B7-E62B165D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 hidden="1">
            <a:extLst>
              <a:ext uri="{FF2B5EF4-FFF2-40B4-BE49-F238E27FC236}">
                <a16:creationId xmlns:a16="http://schemas.microsoft.com/office/drawing/2014/main" id="{DD519C75-4C17-49B5-9E67-18689A612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V4L5 V4L6</a:t>
            </a:r>
          </a:p>
        </p:txBody>
      </p:sp>
      <p:pic>
        <p:nvPicPr>
          <p:cNvPr id="81923" name="Picture 3" descr="V4L5">
            <a:extLst>
              <a:ext uri="{FF2B5EF4-FFF2-40B4-BE49-F238E27FC236}">
                <a16:creationId xmlns:a16="http://schemas.microsoft.com/office/drawing/2014/main" id="{9D979F25-1E82-4350-B33D-431B6A419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4" descr="V4L6">
            <a:extLst>
              <a:ext uri="{FF2B5EF4-FFF2-40B4-BE49-F238E27FC236}">
                <a16:creationId xmlns:a16="http://schemas.microsoft.com/office/drawing/2014/main" id="{A0B9F2AA-CE78-4179-A374-D0CDB156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E1EC0F50-268E-4BDF-9927-4B2753508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V2L3 V2L4</a:t>
            </a:r>
          </a:p>
        </p:txBody>
      </p:sp>
      <p:pic>
        <p:nvPicPr>
          <p:cNvPr id="9219" name="Picture 3" descr="V2L3">
            <a:extLst>
              <a:ext uri="{FF2B5EF4-FFF2-40B4-BE49-F238E27FC236}">
                <a16:creationId xmlns:a16="http://schemas.microsoft.com/office/drawing/2014/main" id="{7A3476C9-06A7-403C-96E9-DB768485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V2L4">
            <a:extLst>
              <a:ext uri="{FF2B5EF4-FFF2-40B4-BE49-F238E27FC236}">
                <a16:creationId xmlns:a16="http://schemas.microsoft.com/office/drawing/2014/main" id="{867C7036-6950-4363-90C0-CC28AA5B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 hidden="1">
            <a:extLst>
              <a:ext uri="{FF2B5EF4-FFF2-40B4-BE49-F238E27FC236}">
                <a16:creationId xmlns:a16="http://schemas.microsoft.com/office/drawing/2014/main" id="{1653E455-6CF9-4CE8-A22C-5BEE1A1DA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V4L7 V4L8</a:t>
            </a:r>
          </a:p>
        </p:txBody>
      </p:sp>
      <p:pic>
        <p:nvPicPr>
          <p:cNvPr id="82947" name="Picture 3" descr="V4L7">
            <a:extLst>
              <a:ext uri="{FF2B5EF4-FFF2-40B4-BE49-F238E27FC236}">
                <a16:creationId xmlns:a16="http://schemas.microsoft.com/office/drawing/2014/main" id="{485D93AC-2259-41CB-846E-9216AD7C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 descr="V4L8">
            <a:extLst>
              <a:ext uri="{FF2B5EF4-FFF2-40B4-BE49-F238E27FC236}">
                <a16:creationId xmlns:a16="http://schemas.microsoft.com/office/drawing/2014/main" id="{BD025F96-C565-4963-9534-BDC7F5A3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 hidden="1">
            <a:extLst>
              <a:ext uri="{FF2B5EF4-FFF2-40B4-BE49-F238E27FC236}">
                <a16:creationId xmlns:a16="http://schemas.microsoft.com/office/drawing/2014/main" id="{DDE87E20-AC61-4460-BBDC-021851240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4 V4L9</a:t>
            </a:r>
          </a:p>
        </p:txBody>
      </p:sp>
      <p:pic>
        <p:nvPicPr>
          <p:cNvPr id="83971" name="Picture 3" descr="V4L9">
            <a:extLst>
              <a:ext uri="{FF2B5EF4-FFF2-40B4-BE49-F238E27FC236}">
                <a16:creationId xmlns:a16="http://schemas.microsoft.com/office/drawing/2014/main" id="{BD647684-37C6-4E12-B847-B7206493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 hidden="1">
            <a:extLst>
              <a:ext uri="{FF2B5EF4-FFF2-40B4-BE49-F238E27FC236}">
                <a16:creationId xmlns:a16="http://schemas.microsoft.com/office/drawing/2014/main" id="{9B254373-3B5B-4216-9575-0D3568AFF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V1L1 V1L2</a:t>
            </a:r>
          </a:p>
        </p:txBody>
      </p:sp>
      <p:pic>
        <p:nvPicPr>
          <p:cNvPr id="84995" name="Picture 3" descr="V1L1">
            <a:extLst>
              <a:ext uri="{FF2B5EF4-FFF2-40B4-BE49-F238E27FC236}">
                <a16:creationId xmlns:a16="http://schemas.microsoft.com/office/drawing/2014/main" id="{F30A8317-93EF-42A2-A383-5989D7A7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 descr="V1L2">
            <a:extLst>
              <a:ext uri="{FF2B5EF4-FFF2-40B4-BE49-F238E27FC236}">
                <a16:creationId xmlns:a16="http://schemas.microsoft.com/office/drawing/2014/main" id="{1A809681-D6F9-4E34-93D7-B5FC9626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hidden="1">
            <a:extLst>
              <a:ext uri="{FF2B5EF4-FFF2-40B4-BE49-F238E27FC236}">
                <a16:creationId xmlns:a16="http://schemas.microsoft.com/office/drawing/2014/main" id="{B3595101-98A9-4227-B888-C7CF036C9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V1L3 V1L4</a:t>
            </a:r>
          </a:p>
        </p:txBody>
      </p:sp>
      <p:pic>
        <p:nvPicPr>
          <p:cNvPr id="86019" name="Picture 3" descr="V1L3">
            <a:extLst>
              <a:ext uri="{FF2B5EF4-FFF2-40B4-BE49-F238E27FC236}">
                <a16:creationId xmlns:a16="http://schemas.microsoft.com/office/drawing/2014/main" id="{EA26B57A-73B3-4D0A-93AA-C035CBD6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 descr="V1L4">
            <a:extLst>
              <a:ext uri="{FF2B5EF4-FFF2-40B4-BE49-F238E27FC236}">
                <a16:creationId xmlns:a16="http://schemas.microsoft.com/office/drawing/2014/main" id="{BF644072-FB0F-41D4-9E4E-9E50823D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 hidden="1">
            <a:extLst>
              <a:ext uri="{FF2B5EF4-FFF2-40B4-BE49-F238E27FC236}">
                <a16:creationId xmlns:a16="http://schemas.microsoft.com/office/drawing/2014/main" id="{C1FE2693-2045-46BE-BF50-CF8434E6C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V1L5 V1L6</a:t>
            </a:r>
          </a:p>
        </p:txBody>
      </p:sp>
      <p:pic>
        <p:nvPicPr>
          <p:cNvPr id="87043" name="Picture 3" descr="V1L5">
            <a:extLst>
              <a:ext uri="{FF2B5EF4-FFF2-40B4-BE49-F238E27FC236}">
                <a16:creationId xmlns:a16="http://schemas.microsoft.com/office/drawing/2014/main" id="{54159F8F-58B8-4A43-8B43-707ADADD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 descr="V1L6">
            <a:extLst>
              <a:ext uri="{FF2B5EF4-FFF2-40B4-BE49-F238E27FC236}">
                <a16:creationId xmlns:a16="http://schemas.microsoft.com/office/drawing/2014/main" id="{2D3D70B7-AF2B-424E-9365-680A231E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 hidden="1">
            <a:extLst>
              <a:ext uri="{FF2B5EF4-FFF2-40B4-BE49-F238E27FC236}">
                <a16:creationId xmlns:a16="http://schemas.microsoft.com/office/drawing/2014/main" id="{1FC66BF3-B595-4048-B854-25FECD89B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V1L7 V1L8</a:t>
            </a:r>
          </a:p>
        </p:txBody>
      </p:sp>
      <p:pic>
        <p:nvPicPr>
          <p:cNvPr id="88067" name="Picture 3" descr="V1L7">
            <a:extLst>
              <a:ext uri="{FF2B5EF4-FFF2-40B4-BE49-F238E27FC236}">
                <a16:creationId xmlns:a16="http://schemas.microsoft.com/office/drawing/2014/main" id="{ABED91E2-7303-478E-A823-449B59C1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 descr="V1L8">
            <a:extLst>
              <a:ext uri="{FF2B5EF4-FFF2-40B4-BE49-F238E27FC236}">
                <a16:creationId xmlns:a16="http://schemas.microsoft.com/office/drawing/2014/main" id="{C699346B-5FFE-4021-813B-FA54DA74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 hidden="1">
            <a:extLst>
              <a:ext uri="{FF2B5EF4-FFF2-40B4-BE49-F238E27FC236}">
                <a16:creationId xmlns:a16="http://schemas.microsoft.com/office/drawing/2014/main" id="{CB163CEF-4ACA-4183-8942-9EF623B98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V1L9 V2L1</a:t>
            </a:r>
          </a:p>
        </p:txBody>
      </p:sp>
      <p:pic>
        <p:nvPicPr>
          <p:cNvPr id="89091" name="Picture 3" descr="V1L9">
            <a:extLst>
              <a:ext uri="{FF2B5EF4-FFF2-40B4-BE49-F238E27FC236}">
                <a16:creationId xmlns:a16="http://schemas.microsoft.com/office/drawing/2014/main" id="{1461C4AA-D3E8-4EBE-9739-CB8A6274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hidden="1">
            <a:extLst>
              <a:ext uri="{FF2B5EF4-FFF2-40B4-BE49-F238E27FC236}">
                <a16:creationId xmlns:a16="http://schemas.microsoft.com/office/drawing/2014/main" id="{7DFA9320-DFF0-4EE1-8A02-E4AB4BFC2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V2L1 V2L2</a:t>
            </a:r>
          </a:p>
        </p:txBody>
      </p:sp>
      <p:pic>
        <p:nvPicPr>
          <p:cNvPr id="90115" name="Picture 3" descr="V2L1">
            <a:extLst>
              <a:ext uri="{FF2B5EF4-FFF2-40B4-BE49-F238E27FC236}">
                <a16:creationId xmlns:a16="http://schemas.microsoft.com/office/drawing/2014/main" id="{271F0F0C-6DAE-416A-9994-18BC8532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 descr="V2L2">
            <a:extLst>
              <a:ext uri="{FF2B5EF4-FFF2-40B4-BE49-F238E27FC236}">
                <a16:creationId xmlns:a16="http://schemas.microsoft.com/office/drawing/2014/main" id="{1FAD3229-1782-45DD-95A0-B9E562DEF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 hidden="1">
            <a:extLst>
              <a:ext uri="{FF2B5EF4-FFF2-40B4-BE49-F238E27FC236}">
                <a16:creationId xmlns:a16="http://schemas.microsoft.com/office/drawing/2014/main" id="{996FAAC5-3901-4914-A9D6-1ED878EB6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V2L3 V2L4</a:t>
            </a:r>
          </a:p>
        </p:txBody>
      </p:sp>
      <p:pic>
        <p:nvPicPr>
          <p:cNvPr id="91139" name="Picture 3" descr="V2L3">
            <a:extLst>
              <a:ext uri="{FF2B5EF4-FFF2-40B4-BE49-F238E27FC236}">
                <a16:creationId xmlns:a16="http://schemas.microsoft.com/office/drawing/2014/main" id="{2EEFBC11-A524-437C-B06D-AC05D420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 descr="V2L4">
            <a:extLst>
              <a:ext uri="{FF2B5EF4-FFF2-40B4-BE49-F238E27FC236}">
                <a16:creationId xmlns:a16="http://schemas.microsoft.com/office/drawing/2014/main" id="{00D75B9F-ECFC-4934-AF5C-4265382E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 hidden="1">
            <a:extLst>
              <a:ext uri="{FF2B5EF4-FFF2-40B4-BE49-F238E27FC236}">
                <a16:creationId xmlns:a16="http://schemas.microsoft.com/office/drawing/2014/main" id="{9068240B-1F61-4ADF-8392-29DB63D2B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V2L5 V2L6</a:t>
            </a:r>
          </a:p>
        </p:txBody>
      </p:sp>
      <p:pic>
        <p:nvPicPr>
          <p:cNvPr id="92163" name="Picture 3" descr="V2L5">
            <a:extLst>
              <a:ext uri="{FF2B5EF4-FFF2-40B4-BE49-F238E27FC236}">
                <a16:creationId xmlns:a16="http://schemas.microsoft.com/office/drawing/2014/main" id="{2C6620AA-DABF-4D5F-AB9E-369F2E0F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4" name="Picture 4" descr="V2L6">
            <a:extLst>
              <a:ext uri="{FF2B5EF4-FFF2-40B4-BE49-F238E27FC236}">
                <a16:creationId xmlns:a16="http://schemas.microsoft.com/office/drawing/2014/main" id="{C8BAC0F4-540E-43EA-BFD7-3C1C95D3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7079677C-E411-402C-8828-01EA54DC6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1 V2L5 V2L6</a:t>
            </a:r>
          </a:p>
        </p:txBody>
      </p:sp>
      <p:pic>
        <p:nvPicPr>
          <p:cNvPr id="10243" name="Picture 3" descr="V2L5">
            <a:extLst>
              <a:ext uri="{FF2B5EF4-FFF2-40B4-BE49-F238E27FC236}">
                <a16:creationId xmlns:a16="http://schemas.microsoft.com/office/drawing/2014/main" id="{575987C4-EF00-4414-983A-F8A16F6C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V2L6">
            <a:extLst>
              <a:ext uri="{FF2B5EF4-FFF2-40B4-BE49-F238E27FC236}">
                <a16:creationId xmlns:a16="http://schemas.microsoft.com/office/drawing/2014/main" id="{6500ACCA-437F-4692-9AAD-F666E980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 hidden="1">
            <a:extLst>
              <a:ext uri="{FF2B5EF4-FFF2-40B4-BE49-F238E27FC236}">
                <a16:creationId xmlns:a16="http://schemas.microsoft.com/office/drawing/2014/main" id="{5C44ED0D-9144-426D-B177-68BBDA3EA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V2L7 V2L8</a:t>
            </a:r>
          </a:p>
        </p:txBody>
      </p:sp>
      <p:pic>
        <p:nvPicPr>
          <p:cNvPr id="93187" name="Picture 3" descr="V2L7">
            <a:extLst>
              <a:ext uri="{FF2B5EF4-FFF2-40B4-BE49-F238E27FC236}">
                <a16:creationId xmlns:a16="http://schemas.microsoft.com/office/drawing/2014/main" id="{B27ED544-B6C2-4762-AA59-EFE1BB32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" name="Picture 4" descr="V2L8">
            <a:extLst>
              <a:ext uri="{FF2B5EF4-FFF2-40B4-BE49-F238E27FC236}">
                <a16:creationId xmlns:a16="http://schemas.microsoft.com/office/drawing/2014/main" id="{D069267A-63DD-4E72-8B52-30B6AA5E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hidden="1">
            <a:extLst>
              <a:ext uri="{FF2B5EF4-FFF2-40B4-BE49-F238E27FC236}">
                <a16:creationId xmlns:a16="http://schemas.microsoft.com/office/drawing/2014/main" id="{B8566532-5D43-4D9E-A04E-DC8EEB3BB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V2L9 V3L1</a:t>
            </a:r>
          </a:p>
        </p:txBody>
      </p:sp>
      <p:pic>
        <p:nvPicPr>
          <p:cNvPr id="94211" name="Picture 3" descr="V2L9">
            <a:extLst>
              <a:ext uri="{FF2B5EF4-FFF2-40B4-BE49-F238E27FC236}">
                <a16:creationId xmlns:a16="http://schemas.microsoft.com/office/drawing/2014/main" id="{DAA06B9F-F501-41DC-8D82-AC8A992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 hidden="1">
            <a:extLst>
              <a:ext uri="{FF2B5EF4-FFF2-40B4-BE49-F238E27FC236}">
                <a16:creationId xmlns:a16="http://schemas.microsoft.com/office/drawing/2014/main" id="{9EC4EE79-6C1B-45EB-B056-FC9418352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V3L1 V3L2</a:t>
            </a:r>
          </a:p>
        </p:txBody>
      </p:sp>
      <p:pic>
        <p:nvPicPr>
          <p:cNvPr id="95235" name="Picture 3" descr="V3L1">
            <a:extLst>
              <a:ext uri="{FF2B5EF4-FFF2-40B4-BE49-F238E27FC236}">
                <a16:creationId xmlns:a16="http://schemas.microsoft.com/office/drawing/2014/main" id="{EBDB8F83-8CCC-4601-A441-636B6F0A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6" name="Picture 4" descr="V3L2">
            <a:extLst>
              <a:ext uri="{FF2B5EF4-FFF2-40B4-BE49-F238E27FC236}">
                <a16:creationId xmlns:a16="http://schemas.microsoft.com/office/drawing/2014/main" id="{0CA0BA3C-B248-450A-A88E-33E08EF6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 hidden="1">
            <a:extLst>
              <a:ext uri="{FF2B5EF4-FFF2-40B4-BE49-F238E27FC236}">
                <a16:creationId xmlns:a16="http://schemas.microsoft.com/office/drawing/2014/main" id="{AF694117-8A19-4959-8BF4-F2458E320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V3L3 V3L4</a:t>
            </a:r>
          </a:p>
        </p:txBody>
      </p:sp>
      <p:pic>
        <p:nvPicPr>
          <p:cNvPr id="96259" name="Picture 3" descr="V3L3">
            <a:extLst>
              <a:ext uri="{FF2B5EF4-FFF2-40B4-BE49-F238E27FC236}">
                <a16:creationId xmlns:a16="http://schemas.microsoft.com/office/drawing/2014/main" id="{C19BA2F0-6682-46CC-8A9D-7BAAF4D0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0" name="Picture 4" descr="V3L4">
            <a:extLst>
              <a:ext uri="{FF2B5EF4-FFF2-40B4-BE49-F238E27FC236}">
                <a16:creationId xmlns:a16="http://schemas.microsoft.com/office/drawing/2014/main" id="{EB6E8123-9E0E-4626-AEBE-34551D35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 hidden="1">
            <a:extLst>
              <a:ext uri="{FF2B5EF4-FFF2-40B4-BE49-F238E27FC236}">
                <a16:creationId xmlns:a16="http://schemas.microsoft.com/office/drawing/2014/main" id="{FF44A373-D32E-44A6-ACDE-E4B6E674D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V3L5 V3L6</a:t>
            </a:r>
          </a:p>
        </p:txBody>
      </p:sp>
      <p:pic>
        <p:nvPicPr>
          <p:cNvPr id="97283" name="Picture 3" descr="V3L5">
            <a:extLst>
              <a:ext uri="{FF2B5EF4-FFF2-40B4-BE49-F238E27FC236}">
                <a16:creationId xmlns:a16="http://schemas.microsoft.com/office/drawing/2014/main" id="{720B6755-A55C-4DAC-B65C-07B119DD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4" descr="V3L6">
            <a:extLst>
              <a:ext uri="{FF2B5EF4-FFF2-40B4-BE49-F238E27FC236}">
                <a16:creationId xmlns:a16="http://schemas.microsoft.com/office/drawing/2014/main" id="{88E195B4-4CFF-4948-922F-9490A40DF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 hidden="1">
            <a:extLst>
              <a:ext uri="{FF2B5EF4-FFF2-40B4-BE49-F238E27FC236}">
                <a16:creationId xmlns:a16="http://schemas.microsoft.com/office/drawing/2014/main" id="{2A2AEFAF-E015-44DA-8F09-1D8A2D365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V3L7 V3L8</a:t>
            </a:r>
          </a:p>
        </p:txBody>
      </p:sp>
      <p:pic>
        <p:nvPicPr>
          <p:cNvPr id="98307" name="Picture 3" descr="V3L7">
            <a:extLst>
              <a:ext uri="{FF2B5EF4-FFF2-40B4-BE49-F238E27FC236}">
                <a16:creationId xmlns:a16="http://schemas.microsoft.com/office/drawing/2014/main" id="{99514E80-D83A-496E-ADA0-E423DA73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8" name="Picture 4" descr="V3L8">
            <a:extLst>
              <a:ext uri="{FF2B5EF4-FFF2-40B4-BE49-F238E27FC236}">
                <a16:creationId xmlns:a16="http://schemas.microsoft.com/office/drawing/2014/main" id="{4B058900-1264-4CEC-9439-60517968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 hidden="1">
            <a:extLst>
              <a:ext uri="{FF2B5EF4-FFF2-40B4-BE49-F238E27FC236}">
                <a16:creationId xmlns:a16="http://schemas.microsoft.com/office/drawing/2014/main" id="{F4CFB03D-CA7F-4F06-B2D4-0E45CE804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V3L9 V4L1</a:t>
            </a:r>
          </a:p>
        </p:txBody>
      </p:sp>
      <p:pic>
        <p:nvPicPr>
          <p:cNvPr id="99331" name="Picture 3" descr="V3L9">
            <a:extLst>
              <a:ext uri="{FF2B5EF4-FFF2-40B4-BE49-F238E27FC236}">
                <a16:creationId xmlns:a16="http://schemas.microsoft.com/office/drawing/2014/main" id="{D5C1D3AF-B178-4418-AB16-AF45D969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 hidden="1">
            <a:extLst>
              <a:ext uri="{FF2B5EF4-FFF2-40B4-BE49-F238E27FC236}">
                <a16:creationId xmlns:a16="http://schemas.microsoft.com/office/drawing/2014/main" id="{1490EF8C-FD3B-4CD7-8FE7-391D442C5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V4L1 V4L2</a:t>
            </a:r>
          </a:p>
        </p:txBody>
      </p:sp>
      <p:pic>
        <p:nvPicPr>
          <p:cNvPr id="100355" name="Picture 3" descr="V4L1">
            <a:extLst>
              <a:ext uri="{FF2B5EF4-FFF2-40B4-BE49-F238E27FC236}">
                <a16:creationId xmlns:a16="http://schemas.microsoft.com/office/drawing/2014/main" id="{B2455624-521C-4DFC-BC32-BD82EE6E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" name="Picture 4" descr="V4L2">
            <a:extLst>
              <a:ext uri="{FF2B5EF4-FFF2-40B4-BE49-F238E27FC236}">
                <a16:creationId xmlns:a16="http://schemas.microsoft.com/office/drawing/2014/main" id="{F6612A41-9DEF-43F8-83C4-C1A764213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 hidden="1">
            <a:extLst>
              <a:ext uri="{FF2B5EF4-FFF2-40B4-BE49-F238E27FC236}">
                <a16:creationId xmlns:a16="http://schemas.microsoft.com/office/drawing/2014/main" id="{321164E4-0FEE-4174-B117-E4454C37F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V4L3 V4L4</a:t>
            </a:r>
          </a:p>
        </p:txBody>
      </p:sp>
      <p:pic>
        <p:nvPicPr>
          <p:cNvPr id="101379" name="Picture 3" descr="V4L3">
            <a:extLst>
              <a:ext uri="{FF2B5EF4-FFF2-40B4-BE49-F238E27FC236}">
                <a16:creationId xmlns:a16="http://schemas.microsoft.com/office/drawing/2014/main" id="{C989F0C8-8188-439D-910D-FDCB1E40B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0" name="Picture 4" descr="V4L4">
            <a:extLst>
              <a:ext uri="{FF2B5EF4-FFF2-40B4-BE49-F238E27FC236}">
                <a16:creationId xmlns:a16="http://schemas.microsoft.com/office/drawing/2014/main" id="{4896E9CC-E1F6-45A5-939A-590E0AA8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 hidden="1">
            <a:extLst>
              <a:ext uri="{FF2B5EF4-FFF2-40B4-BE49-F238E27FC236}">
                <a16:creationId xmlns:a16="http://schemas.microsoft.com/office/drawing/2014/main" id="{9AA699F3-08FF-4772-A0F1-651F9197B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FMT 5 V4L5 V4L6</a:t>
            </a:r>
          </a:p>
        </p:txBody>
      </p:sp>
      <p:pic>
        <p:nvPicPr>
          <p:cNvPr id="102403" name="Picture 3" descr="V4L5">
            <a:extLst>
              <a:ext uri="{FF2B5EF4-FFF2-40B4-BE49-F238E27FC236}">
                <a16:creationId xmlns:a16="http://schemas.microsoft.com/office/drawing/2014/main" id="{EFFCA40F-BC2E-43E7-B774-09B3C21B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4" name="Picture 4" descr="V4L6">
            <a:extLst>
              <a:ext uri="{FF2B5EF4-FFF2-40B4-BE49-F238E27FC236}">
                <a16:creationId xmlns:a16="http://schemas.microsoft.com/office/drawing/2014/main" id="{86149F10-34AF-4D63-BB9E-A825FF32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1584</Words>
  <Application>Microsoft Office PowerPoint</Application>
  <PresentationFormat>On-screen Show (16:10)</PresentationFormat>
  <Paragraphs>466</Paragraphs>
  <Slides>461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461</vt:i4>
      </vt:variant>
    </vt:vector>
  </HeadingPairs>
  <TitlesOfParts>
    <vt:vector size="464" baseType="lpstr">
      <vt:lpstr>Arial</vt:lpstr>
      <vt:lpstr>Gill Sans MT Condensed</vt:lpstr>
      <vt:lpstr>Default Design</vt:lpstr>
      <vt:lpstr>It's Still the Cross</vt:lpstr>
      <vt:lpstr>FMT 1 V1L1 V1L2</vt:lpstr>
      <vt:lpstr>FMT 1 V1L3 V1L4</vt:lpstr>
      <vt:lpstr>FMT 1 V1L5 V1L6</vt:lpstr>
      <vt:lpstr>FMT 1 V1L7 V1L8</vt:lpstr>
      <vt:lpstr>FMT 1 V1L9 V2L1</vt:lpstr>
      <vt:lpstr>FMT 1 V2L1 V2L2</vt:lpstr>
      <vt:lpstr>FMT 1 V2L3 V2L4</vt:lpstr>
      <vt:lpstr>FMT 1 V2L5 V2L6</vt:lpstr>
      <vt:lpstr>FMT 1 V2L7 V2L8</vt:lpstr>
      <vt:lpstr>FMT 1 V2L9 V3L1</vt:lpstr>
      <vt:lpstr>FMT 1 V3L1 V3L2</vt:lpstr>
      <vt:lpstr>FMT 1 V3L3 V3L4</vt:lpstr>
      <vt:lpstr>FMT 1 V3L5 V3L6</vt:lpstr>
      <vt:lpstr>FMT 1 V3L7 V3L8</vt:lpstr>
      <vt:lpstr>FMT 1 V3L9 V4L1</vt:lpstr>
      <vt:lpstr>FMT 1 V4L1 V4L2</vt:lpstr>
      <vt:lpstr>FMT 1 V4L3 V4L4</vt:lpstr>
      <vt:lpstr>FMT 1 V4L5 V4L6</vt:lpstr>
      <vt:lpstr>FMT 1 V4L7 V4L8</vt:lpstr>
      <vt:lpstr>FMT 1 V4L9</vt:lpstr>
      <vt:lpstr>FMT 2 V1L1 V1L2</vt:lpstr>
      <vt:lpstr>FMT 2 V1L3 V1L4</vt:lpstr>
      <vt:lpstr>FMT 2 V1L5 V1L6</vt:lpstr>
      <vt:lpstr>FMT 2 V1L7 V1L8</vt:lpstr>
      <vt:lpstr>FMT 2 V1L9 V2L1</vt:lpstr>
      <vt:lpstr>FMT 2 V2L1 V2L2</vt:lpstr>
      <vt:lpstr>FMT 2 V2L3 V2L4</vt:lpstr>
      <vt:lpstr>FMT 2 V2L5 V2L6</vt:lpstr>
      <vt:lpstr>FMT 2 V2L7 V2L8</vt:lpstr>
      <vt:lpstr>FMT 2 V2L9 V3L1</vt:lpstr>
      <vt:lpstr>FMT 2 V3L1 V3L2</vt:lpstr>
      <vt:lpstr>FMT 2 V3L3 V3L4</vt:lpstr>
      <vt:lpstr>FMT 2 V3L5 V3L6</vt:lpstr>
      <vt:lpstr>FMT 2 V3L7 V3L8</vt:lpstr>
      <vt:lpstr>FMT 2 V3L9 V4L1</vt:lpstr>
      <vt:lpstr>FMT 2 V4L1 V4L2</vt:lpstr>
      <vt:lpstr>FMT 2 V4L3 V4L4</vt:lpstr>
      <vt:lpstr>FMT 2 V4L5 V4L6</vt:lpstr>
      <vt:lpstr>FMT 2 V4L7 V4L8</vt:lpstr>
      <vt:lpstr>FMT 2 V4L9</vt:lpstr>
      <vt:lpstr>FMT 3 V1L1 V1L2</vt:lpstr>
      <vt:lpstr>FMT 3 V1L3 V1L4</vt:lpstr>
      <vt:lpstr>FMT 3 V1L5 V1L6</vt:lpstr>
      <vt:lpstr>FMT 3 V1L7 V1L8</vt:lpstr>
      <vt:lpstr>FMT 3 V1L9 V2L1</vt:lpstr>
      <vt:lpstr>FMT 3 V2L1 V2L2</vt:lpstr>
      <vt:lpstr>FMT 3 V2L3 V2L4</vt:lpstr>
      <vt:lpstr>FMT 3 V2L5 V2L6</vt:lpstr>
      <vt:lpstr>FMT 3 V2L7 V2L8</vt:lpstr>
      <vt:lpstr>FMT 3 V2L9 V3L1</vt:lpstr>
      <vt:lpstr>FMT 3 V3L1 V3L2</vt:lpstr>
      <vt:lpstr>FMT 3 V3L3 V3L4</vt:lpstr>
      <vt:lpstr>FMT 3 V3L5 V3L6</vt:lpstr>
      <vt:lpstr>FMT 3 V3L7 V3L8</vt:lpstr>
      <vt:lpstr>FMT 3 V3L9 V4L1</vt:lpstr>
      <vt:lpstr>FMT 3 V4L1 V4L2</vt:lpstr>
      <vt:lpstr>FMT 3 V4L3 V4L4</vt:lpstr>
      <vt:lpstr>FMT 3 V4L5 V4L6</vt:lpstr>
      <vt:lpstr>FMT 3 V4L7 V4L8</vt:lpstr>
      <vt:lpstr>FMT 3 V4L9</vt:lpstr>
      <vt:lpstr>FMT 4 V1L1 V1L2</vt:lpstr>
      <vt:lpstr>FMT 4 V1L3 V1L4</vt:lpstr>
      <vt:lpstr>FMT 4 V1L5 V1L6</vt:lpstr>
      <vt:lpstr>FMT 4 V1L7 V1L8</vt:lpstr>
      <vt:lpstr>FMT 4 V1L9 V2L1</vt:lpstr>
      <vt:lpstr>FMT 4 V2L1 V2L2</vt:lpstr>
      <vt:lpstr>FMT 4 V2L3 V2L4</vt:lpstr>
      <vt:lpstr>FMT 4 V2L5 V2L6</vt:lpstr>
      <vt:lpstr>FMT 4 V2L7 V2L8</vt:lpstr>
      <vt:lpstr>FMT 4 V2L9 V3L1</vt:lpstr>
      <vt:lpstr>FMT 4 V3L1 V3L2</vt:lpstr>
      <vt:lpstr>FMT 4 V3L3 V3L4</vt:lpstr>
      <vt:lpstr>FMT 4 V3L5 V3L6</vt:lpstr>
      <vt:lpstr>FMT 4 V3L7 V3L8</vt:lpstr>
      <vt:lpstr>FMT 4 V3L9 V4L1</vt:lpstr>
      <vt:lpstr>FMT 4 V4L1 V4L2</vt:lpstr>
      <vt:lpstr>FMT 4 V4L3 V4L4</vt:lpstr>
      <vt:lpstr>FMT 4 V4L5 V4L6</vt:lpstr>
      <vt:lpstr>FMT 4 V4L7 V4L8</vt:lpstr>
      <vt:lpstr>FMT 4 V4L9</vt:lpstr>
      <vt:lpstr>FMT 5 V1L1 V1L2</vt:lpstr>
      <vt:lpstr>FMT 5 V1L3 V1L4</vt:lpstr>
      <vt:lpstr>FMT 5 V1L5 V1L6</vt:lpstr>
      <vt:lpstr>FMT 5 V1L7 V1L8</vt:lpstr>
      <vt:lpstr>FMT 5 V1L9 V2L1</vt:lpstr>
      <vt:lpstr>FMT 5 V2L1 V2L2</vt:lpstr>
      <vt:lpstr>FMT 5 V2L3 V2L4</vt:lpstr>
      <vt:lpstr>FMT 5 V2L5 V2L6</vt:lpstr>
      <vt:lpstr>FMT 5 V2L7 V2L8</vt:lpstr>
      <vt:lpstr>FMT 5 V2L9 V3L1</vt:lpstr>
      <vt:lpstr>FMT 5 V3L1 V3L2</vt:lpstr>
      <vt:lpstr>FMT 5 V3L3 V3L4</vt:lpstr>
      <vt:lpstr>FMT 5 V3L5 V3L6</vt:lpstr>
      <vt:lpstr>FMT 5 V3L7 V3L8</vt:lpstr>
      <vt:lpstr>FMT 5 V3L9 V4L1</vt:lpstr>
      <vt:lpstr>FMT 5 V4L1 V4L2</vt:lpstr>
      <vt:lpstr>FMT 5 V4L3 V4L4</vt:lpstr>
      <vt:lpstr>FMT 5 V4L5 V4L6</vt:lpstr>
      <vt:lpstr>FMT 5 V4L7 V4L8</vt:lpstr>
      <vt:lpstr>FMT 5 V4L9</vt:lpstr>
      <vt:lpstr>FMT 6 V1L1 V1L2</vt:lpstr>
      <vt:lpstr>FMT 6 V1L2 V1L3</vt:lpstr>
      <vt:lpstr>FMT 6 V1L3 V1L4</vt:lpstr>
      <vt:lpstr>FMT 6 V1L4 V1L5</vt:lpstr>
      <vt:lpstr>FMT 6 V1L5 V1L6</vt:lpstr>
      <vt:lpstr>FMT 6 V1L6 V1L7</vt:lpstr>
      <vt:lpstr>FMT 6 V1L7 V1L8</vt:lpstr>
      <vt:lpstr>FMT 6 V1L8 V1L9</vt:lpstr>
      <vt:lpstr>FMT 6 V1L9 V2L1</vt:lpstr>
      <vt:lpstr>FMT 6 V2L1 V2L2</vt:lpstr>
      <vt:lpstr>FMT 6 V2L2 V2L3</vt:lpstr>
      <vt:lpstr>FMT 6 V2L3 V2L4</vt:lpstr>
      <vt:lpstr>FMT 6 V2L4 V2L5</vt:lpstr>
      <vt:lpstr>FMT 6 V2L5 V2L6</vt:lpstr>
      <vt:lpstr>FMT 6 V2L6 V2L7</vt:lpstr>
      <vt:lpstr>FMT 6 V2L7 V2L8</vt:lpstr>
      <vt:lpstr>FMT 6 V2L8 V2L9</vt:lpstr>
      <vt:lpstr>FMT 6 V2L9 V3L1</vt:lpstr>
      <vt:lpstr>FMT 6 V3L1 V3L2</vt:lpstr>
      <vt:lpstr>FMT 6 V3L2 V3L3</vt:lpstr>
      <vt:lpstr>FMT 6 V3L3 V3L4</vt:lpstr>
      <vt:lpstr>FMT 6 V3L4 V3L5</vt:lpstr>
      <vt:lpstr>FMT 6 V3L5 V3L6</vt:lpstr>
      <vt:lpstr>FMT 6 V3L6 V3L7</vt:lpstr>
      <vt:lpstr>FMT 6 V3L7 V3L8</vt:lpstr>
      <vt:lpstr>FMT 6 V3L8 V3L9</vt:lpstr>
      <vt:lpstr>FMT 6 V3L9 V4L1</vt:lpstr>
      <vt:lpstr>FMT 6 V4L1 V4L2</vt:lpstr>
      <vt:lpstr>FMT 6 V4L2 V4L3</vt:lpstr>
      <vt:lpstr>FMT 6 V4L3 V4L4</vt:lpstr>
      <vt:lpstr>FMT 6 V4L4 V4L5</vt:lpstr>
      <vt:lpstr>FMT 6 V4L5 V4L6</vt:lpstr>
      <vt:lpstr>FMT 6 V4L6 V4L7</vt:lpstr>
      <vt:lpstr>FMT 6 V4L7 V4L8</vt:lpstr>
      <vt:lpstr>FMT 6 V4L8 V4L9</vt:lpstr>
      <vt:lpstr>FMT 6 V4L9</vt:lpstr>
      <vt:lpstr>FMT 7 V1L1 V1L2</vt:lpstr>
      <vt:lpstr>FMT 7 V1L2 V1L3</vt:lpstr>
      <vt:lpstr>FMT 7 V1L3 V1L4</vt:lpstr>
      <vt:lpstr>FMT 7 V1L4 V1L5</vt:lpstr>
      <vt:lpstr>FMT 7 V1L5 V1L6</vt:lpstr>
      <vt:lpstr>FMT 7 V1L6 V1L7</vt:lpstr>
      <vt:lpstr>FMT 7 V1L7 V1L8</vt:lpstr>
      <vt:lpstr>FMT 7 V1L8 V1L9</vt:lpstr>
      <vt:lpstr>FMT 7 V1L9 V2L1</vt:lpstr>
      <vt:lpstr>FMT 7 V2L1 V2L2</vt:lpstr>
      <vt:lpstr>FMT 7 V2L2 V2L3</vt:lpstr>
      <vt:lpstr>FMT 7 V2L3 V2L4</vt:lpstr>
      <vt:lpstr>FMT 7 V2L4 V2L5</vt:lpstr>
      <vt:lpstr>FMT 7 V2L5 V2L6</vt:lpstr>
      <vt:lpstr>FMT 7 V2L6 V2L7</vt:lpstr>
      <vt:lpstr>FMT 7 V2L7 V2L8</vt:lpstr>
      <vt:lpstr>FMT 7 V2L8 V2L9</vt:lpstr>
      <vt:lpstr>FMT 7 V2L9 V3L1</vt:lpstr>
      <vt:lpstr>FMT 7 V3L1 V3L2</vt:lpstr>
      <vt:lpstr>FMT 7 V3L2 V3L3</vt:lpstr>
      <vt:lpstr>FMT 7 V3L3 V3L4</vt:lpstr>
      <vt:lpstr>FMT 7 V3L4 V3L5</vt:lpstr>
      <vt:lpstr>FMT 7 V3L5 V3L6</vt:lpstr>
      <vt:lpstr>FMT 7 V3L6 V3L7</vt:lpstr>
      <vt:lpstr>FMT 7 V3L7 V3L8</vt:lpstr>
      <vt:lpstr>FMT 7 V3L8 V3L9</vt:lpstr>
      <vt:lpstr>FMT 7 V3L9 V4L1</vt:lpstr>
      <vt:lpstr>FMT 7 V4L1 V4L2</vt:lpstr>
      <vt:lpstr>FMT 7 V4L2 V4L3</vt:lpstr>
      <vt:lpstr>FMT 7 V4L3 V4L4</vt:lpstr>
      <vt:lpstr>FMT 7 V4L4 V4L5</vt:lpstr>
      <vt:lpstr>FMT 7 V4L5 V4L6</vt:lpstr>
      <vt:lpstr>FMT 7 V4L6 V4L7</vt:lpstr>
      <vt:lpstr>FMT 7 V4L7 V4L8</vt:lpstr>
      <vt:lpstr>FMT 7 V4L8 V4L9</vt:lpstr>
      <vt:lpstr>FMT 7 V4L9</vt:lpstr>
      <vt:lpstr>FMT 8 V1L1</vt:lpstr>
      <vt:lpstr>FMT 8 V1L2</vt:lpstr>
      <vt:lpstr>FMT 8 V1L3</vt:lpstr>
      <vt:lpstr>FMT 8 V1L4</vt:lpstr>
      <vt:lpstr>FMT 8 V1L5</vt:lpstr>
      <vt:lpstr>FMT 8 V1L6</vt:lpstr>
      <vt:lpstr>FMT 8 V1L7</vt:lpstr>
      <vt:lpstr>FMT 8 V1L8</vt:lpstr>
      <vt:lpstr>FMT 8 V1L9</vt:lpstr>
      <vt:lpstr>FMT 8 V2L1</vt:lpstr>
      <vt:lpstr>FMT 8 V2L2</vt:lpstr>
      <vt:lpstr>FMT 8 V2L3</vt:lpstr>
      <vt:lpstr>FMT 8 V2L4</vt:lpstr>
      <vt:lpstr>FMT 8 V2L5</vt:lpstr>
      <vt:lpstr>FMT 8 V2L6</vt:lpstr>
      <vt:lpstr>FMT 8 V2L7</vt:lpstr>
      <vt:lpstr>FMT 8 V2L8</vt:lpstr>
      <vt:lpstr>FMT 8 V2L9</vt:lpstr>
      <vt:lpstr>FMT 8 V3L1</vt:lpstr>
      <vt:lpstr>FMT 8 V3L2</vt:lpstr>
      <vt:lpstr>FMT 8 V3L3</vt:lpstr>
      <vt:lpstr>FMT 8 V3L4</vt:lpstr>
      <vt:lpstr>FMT 8 V3L5</vt:lpstr>
      <vt:lpstr>FMT 8 V3L6</vt:lpstr>
      <vt:lpstr>FMT 8 V3L7</vt:lpstr>
      <vt:lpstr>FMT 8 V3L8</vt:lpstr>
      <vt:lpstr>FMT 8 V3L9</vt:lpstr>
      <vt:lpstr>FMT 8 V4L1</vt:lpstr>
      <vt:lpstr>FMT 8 V4L2</vt:lpstr>
      <vt:lpstr>FMT 8 V4L3</vt:lpstr>
      <vt:lpstr>FMT 8 V4L4</vt:lpstr>
      <vt:lpstr>FMT 8 V4L5</vt:lpstr>
      <vt:lpstr>FMT 8 V4L6</vt:lpstr>
      <vt:lpstr>FMT 8 V4L7</vt:lpstr>
      <vt:lpstr>FMT 8 V4L8</vt:lpstr>
      <vt:lpstr>FMT 8 V4L9</vt:lpstr>
      <vt:lpstr>FMT 9 V1L1</vt:lpstr>
      <vt:lpstr>FMT 9 V1L2</vt:lpstr>
      <vt:lpstr>FMT 9 V1L3</vt:lpstr>
      <vt:lpstr>FMT 9 V1L4</vt:lpstr>
      <vt:lpstr>FMT 9 V1L5</vt:lpstr>
      <vt:lpstr>FMT 9 V1L6</vt:lpstr>
      <vt:lpstr>FMT 9 V1L7</vt:lpstr>
      <vt:lpstr>FMT 9 V1L8</vt:lpstr>
      <vt:lpstr>FMT 9 V1L9</vt:lpstr>
      <vt:lpstr>FMT 9 V2L1</vt:lpstr>
      <vt:lpstr>FMT 9 V2L2</vt:lpstr>
      <vt:lpstr>FMT 9 V2L3</vt:lpstr>
      <vt:lpstr>FMT 9 V2L4</vt:lpstr>
      <vt:lpstr>FMT 9 V2L5</vt:lpstr>
      <vt:lpstr>FMT 9 V2L6</vt:lpstr>
      <vt:lpstr>FMT 9 V2L7</vt:lpstr>
      <vt:lpstr>FMT 9 V2L8</vt:lpstr>
      <vt:lpstr>FMT 9 V2L9</vt:lpstr>
      <vt:lpstr>FMT 9 V3L1</vt:lpstr>
      <vt:lpstr>FMT 9 V3L2</vt:lpstr>
      <vt:lpstr>FMT 9 V3L3</vt:lpstr>
      <vt:lpstr>FMT 9 V3L4</vt:lpstr>
      <vt:lpstr>FMT 9 V3L5</vt:lpstr>
      <vt:lpstr>FMT 9 V3L6</vt:lpstr>
      <vt:lpstr>FMT 9 V3L7</vt:lpstr>
      <vt:lpstr>FMT 9 V3L8</vt:lpstr>
      <vt:lpstr>FMT 9 V3L9</vt:lpstr>
      <vt:lpstr>FMT 9 V4L1</vt:lpstr>
      <vt:lpstr>FMT 9 V4L2</vt:lpstr>
      <vt:lpstr>FMT 9 V4L3</vt:lpstr>
      <vt:lpstr>FMT 9 V4L4</vt:lpstr>
      <vt:lpstr>FMT 9 V4L5</vt:lpstr>
      <vt:lpstr>FMT 9 V4L6</vt:lpstr>
      <vt:lpstr>FMT 9 V4L7</vt:lpstr>
      <vt:lpstr>FMT 9 V4L8</vt:lpstr>
      <vt:lpstr>FMT 9 V4L9</vt:lpstr>
      <vt:lpstr>FMT 10 V1L1</vt:lpstr>
      <vt:lpstr>FMT 10 V1L2</vt:lpstr>
      <vt:lpstr>FMT 10 V1L3</vt:lpstr>
      <vt:lpstr>FMT 10 V1L4</vt:lpstr>
      <vt:lpstr>FMT 10 V1L5</vt:lpstr>
      <vt:lpstr>FMT 10 V1L6</vt:lpstr>
      <vt:lpstr>FMT 10 V1L7</vt:lpstr>
      <vt:lpstr>FMT 10 V1L8</vt:lpstr>
      <vt:lpstr>FMT 10 V1L9</vt:lpstr>
      <vt:lpstr>FMT 10 V2L1</vt:lpstr>
      <vt:lpstr>FMT 10 V2L2</vt:lpstr>
      <vt:lpstr>FMT 10 V2L3</vt:lpstr>
      <vt:lpstr>FMT 10 V2L4</vt:lpstr>
      <vt:lpstr>FMT 10 V2L5</vt:lpstr>
      <vt:lpstr>FMT 10 V2L6</vt:lpstr>
      <vt:lpstr>FMT 10 V2L7</vt:lpstr>
      <vt:lpstr>FMT 10 V2L8</vt:lpstr>
      <vt:lpstr>FMT 10 V2L9</vt:lpstr>
      <vt:lpstr>FMT 10 V3L1</vt:lpstr>
      <vt:lpstr>FMT 10 V3L2</vt:lpstr>
      <vt:lpstr>FMT 10 V3L3</vt:lpstr>
      <vt:lpstr>FMT 10 V3L4</vt:lpstr>
      <vt:lpstr>FMT 10 V3L5</vt:lpstr>
      <vt:lpstr>FMT 10 V3L6</vt:lpstr>
      <vt:lpstr>FMT 10 V3L7</vt:lpstr>
      <vt:lpstr>FMT 10 V3L8</vt:lpstr>
      <vt:lpstr>FMT 10 V3L9</vt:lpstr>
      <vt:lpstr>FMT 10 V4L1</vt:lpstr>
      <vt:lpstr>FMT 10 V4L2</vt:lpstr>
      <vt:lpstr>FMT 10 V4L3</vt:lpstr>
      <vt:lpstr>FMT 10 V4L4</vt:lpstr>
      <vt:lpstr>FMT 10 V4L5</vt:lpstr>
      <vt:lpstr>FMT 10 V4L6</vt:lpstr>
      <vt:lpstr>FMT 10 V4L7</vt:lpstr>
      <vt:lpstr>FMT 10 V4L8</vt:lpstr>
      <vt:lpstr>FMT 10 V4L9</vt:lpstr>
      <vt:lpstr>FMT 11 V1L1</vt:lpstr>
      <vt:lpstr>FMT 11 V1L2</vt:lpstr>
      <vt:lpstr>FMT 11 V1L3</vt:lpstr>
      <vt:lpstr>FMT 11 V1L4</vt:lpstr>
      <vt:lpstr>FMT 11 V1L5</vt:lpstr>
      <vt:lpstr>FMT 11 V1L6</vt:lpstr>
      <vt:lpstr>FMT 11 V1L7</vt:lpstr>
      <vt:lpstr>FMT 11 V1L8</vt:lpstr>
      <vt:lpstr>FMT 11 V1L9</vt:lpstr>
      <vt:lpstr>FMT 11 V2L1</vt:lpstr>
      <vt:lpstr>FMT 11 V2L2</vt:lpstr>
      <vt:lpstr>FMT 11 V2L3</vt:lpstr>
      <vt:lpstr>FMT 11 V2L4</vt:lpstr>
      <vt:lpstr>FMT 11 V2L5</vt:lpstr>
      <vt:lpstr>FMT 11 V2L6</vt:lpstr>
      <vt:lpstr>FMT 11 V2L7</vt:lpstr>
      <vt:lpstr>FMT 11 V2L8</vt:lpstr>
      <vt:lpstr>FMT 11 V2L9</vt:lpstr>
      <vt:lpstr>FMT 11 V3L1</vt:lpstr>
      <vt:lpstr>FMT 11 V3L2</vt:lpstr>
      <vt:lpstr>FMT 11 V3L3</vt:lpstr>
      <vt:lpstr>FMT 11 V3L4</vt:lpstr>
      <vt:lpstr>FMT 11 V3L5</vt:lpstr>
      <vt:lpstr>FMT 11 V3L6</vt:lpstr>
      <vt:lpstr>FMT 11 V3L7</vt:lpstr>
      <vt:lpstr>FMT 11 V3L8</vt:lpstr>
      <vt:lpstr>FMT 11 V3L9</vt:lpstr>
      <vt:lpstr>FMT 11 V4L1</vt:lpstr>
      <vt:lpstr>FMT 11 V4L2</vt:lpstr>
      <vt:lpstr>FMT 11 V4L3</vt:lpstr>
      <vt:lpstr>FMT 11 V4L4</vt:lpstr>
      <vt:lpstr>FMT 11 V4L5</vt:lpstr>
      <vt:lpstr>FMT 11 V4L6</vt:lpstr>
      <vt:lpstr>FMT 11 V4L7</vt:lpstr>
      <vt:lpstr>FMT 11 V4L8</vt:lpstr>
      <vt:lpstr>FMT 11 V4L9</vt:lpstr>
      <vt:lpstr>FMT 12 V1L1</vt:lpstr>
      <vt:lpstr>FMT 12 V1L2</vt:lpstr>
      <vt:lpstr>FMT 12 V1L3</vt:lpstr>
      <vt:lpstr>FMT 12 V1L4</vt:lpstr>
      <vt:lpstr>FMT 12 V1L5</vt:lpstr>
      <vt:lpstr>FMT 12 V1L6</vt:lpstr>
      <vt:lpstr>FMT 12 V1L7</vt:lpstr>
      <vt:lpstr>FMT 12 V1L8</vt:lpstr>
      <vt:lpstr>FMT 12 V1L9</vt:lpstr>
      <vt:lpstr>FMT 12 V2L1</vt:lpstr>
      <vt:lpstr>FMT 12 V2L2</vt:lpstr>
      <vt:lpstr>FMT 12 V2L3</vt:lpstr>
      <vt:lpstr>FMT 12 V2L4</vt:lpstr>
      <vt:lpstr>FMT 12 V2L5</vt:lpstr>
      <vt:lpstr>FMT 12 V2L6</vt:lpstr>
      <vt:lpstr>FMT 12 V2L7</vt:lpstr>
      <vt:lpstr>FMT 12 V2L8</vt:lpstr>
      <vt:lpstr>FMT 12 V2L9</vt:lpstr>
      <vt:lpstr>FMT 12 V3L1</vt:lpstr>
      <vt:lpstr>FMT 12 V3L2</vt:lpstr>
      <vt:lpstr>FMT 12 V3L3</vt:lpstr>
      <vt:lpstr>FMT 12 V3L4</vt:lpstr>
      <vt:lpstr>FMT 12 V3L5</vt:lpstr>
      <vt:lpstr>FMT 12 V3L6</vt:lpstr>
      <vt:lpstr>FMT 12 V3L7</vt:lpstr>
      <vt:lpstr>FMT 12 V3L8</vt:lpstr>
      <vt:lpstr>FMT 12 V3L9</vt:lpstr>
      <vt:lpstr>FMT 12 V4L1</vt:lpstr>
      <vt:lpstr>FMT 12 V4L2</vt:lpstr>
      <vt:lpstr>FMT 12 V4L3</vt:lpstr>
      <vt:lpstr>FMT 12 V4L4</vt:lpstr>
      <vt:lpstr>FMT 12 V4L5</vt:lpstr>
      <vt:lpstr>FMT 12 V4L6</vt:lpstr>
      <vt:lpstr>FMT 12 V4L7</vt:lpstr>
      <vt:lpstr>FMT 12 V4L8</vt:lpstr>
      <vt:lpstr>FMT 12 V4L9</vt:lpstr>
      <vt:lpstr>FMT 13 V1L1</vt:lpstr>
      <vt:lpstr>FMT 13 V1L2</vt:lpstr>
      <vt:lpstr>FMT 13 V1L3</vt:lpstr>
      <vt:lpstr>FMT 13 V1L4</vt:lpstr>
      <vt:lpstr>FMT 13 V1L5</vt:lpstr>
      <vt:lpstr>FMT 13 V1L6</vt:lpstr>
      <vt:lpstr>FMT 13 V1L7</vt:lpstr>
      <vt:lpstr>FMT 13 V1L8</vt:lpstr>
      <vt:lpstr>FMT 13 V1L9</vt:lpstr>
      <vt:lpstr>FMT 13 V2L1</vt:lpstr>
      <vt:lpstr>FMT 13 V2L2</vt:lpstr>
      <vt:lpstr>FMT 13 V2L3</vt:lpstr>
      <vt:lpstr>FMT 13 V2L4</vt:lpstr>
      <vt:lpstr>FMT 13 V2L5</vt:lpstr>
      <vt:lpstr>FMT 13 V2L6</vt:lpstr>
      <vt:lpstr>FMT 13 V2L7</vt:lpstr>
      <vt:lpstr>FMT 13 V2L8</vt:lpstr>
      <vt:lpstr>FMT 13 V2L9</vt:lpstr>
      <vt:lpstr>FMT 13 V3L1</vt:lpstr>
      <vt:lpstr>FMT 13 V3L2</vt:lpstr>
      <vt:lpstr>FMT 13 V3L3</vt:lpstr>
      <vt:lpstr>FMT 13 V3L4</vt:lpstr>
      <vt:lpstr>FMT 13 V3L5</vt:lpstr>
      <vt:lpstr>FMT 13 V3L6</vt:lpstr>
      <vt:lpstr>FMT 13 V3L7</vt:lpstr>
      <vt:lpstr>FMT 13 V3L8</vt:lpstr>
      <vt:lpstr>FMT 13 V3L9</vt:lpstr>
      <vt:lpstr>FMT 13 V4L1</vt:lpstr>
      <vt:lpstr>FMT 13 V4L2</vt:lpstr>
      <vt:lpstr>FMT 13 V4L3</vt:lpstr>
      <vt:lpstr>FMT 13 V4L4</vt:lpstr>
      <vt:lpstr>FMT 13 V4L5</vt:lpstr>
      <vt:lpstr>FMT 13 V4L6</vt:lpstr>
      <vt:lpstr>FMT 13 V4L7</vt:lpstr>
      <vt:lpstr>FMT 13 V4L8</vt:lpstr>
      <vt:lpstr>FMT 13 V4L9</vt:lpstr>
      <vt:lpstr>FMT 14 V1L1</vt:lpstr>
      <vt:lpstr>FMT 14 V1L2</vt:lpstr>
      <vt:lpstr>FMT 14 V1L3</vt:lpstr>
      <vt:lpstr>FMT 14 V1L4</vt:lpstr>
      <vt:lpstr>FMT 14 V1L5</vt:lpstr>
      <vt:lpstr>FMT 14 V1L6</vt:lpstr>
      <vt:lpstr>FMT 14 V1L7</vt:lpstr>
      <vt:lpstr>FMT 14 V1L8</vt:lpstr>
      <vt:lpstr>FMT 14 V1L9</vt:lpstr>
      <vt:lpstr>FMT 14 V2L1</vt:lpstr>
      <vt:lpstr>FMT 14 V2L2</vt:lpstr>
      <vt:lpstr>FMT 14 V2L3</vt:lpstr>
      <vt:lpstr>FMT 14 V2L4</vt:lpstr>
      <vt:lpstr>FMT 14 V2L5</vt:lpstr>
      <vt:lpstr>FMT 14 V2L6</vt:lpstr>
      <vt:lpstr>FMT 14 V2L7</vt:lpstr>
      <vt:lpstr>FMT 14 V2L8</vt:lpstr>
      <vt:lpstr>FMT 14 V2L9</vt:lpstr>
      <vt:lpstr>FMT 14 V3L1</vt:lpstr>
      <vt:lpstr>FMT 14 V3L2</vt:lpstr>
      <vt:lpstr>FMT 14 V3L3</vt:lpstr>
      <vt:lpstr>FMT 14 V3L4</vt:lpstr>
      <vt:lpstr>FMT 14 V3L5</vt:lpstr>
      <vt:lpstr>FMT 14 V3L6</vt:lpstr>
      <vt:lpstr>FMT 14 V3L7</vt:lpstr>
      <vt:lpstr>FMT 14 V3L8</vt:lpstr>
      <vt:lpstr>FMT 14 V3L9</vt:lpstr>
      <vt:lpstr>FMT 14 V4L1</vt:lpstr>
      <vt:lpstr>FMT 14 V4L2</vt:lpstr>
      <vt:lpstr>FMT 14 V4L3</vt:lpstr>
      <vt:lpstr>FMT 14 V4L4</vt:lpstr>
      <vt:lpstr>FMT 14 V4L5</vt:lpstr>
      <vt:lpstr>FMT 14 V4L6</vt:lpstr>
      <vt:lpstr>FMT 14 V4L7</vt:lpstr>
      <vt:lpstr>FMT 14 V4L8</vt:lpstr>
      <vt:lpstr>FMT 14 V4L9</vt:lpstr>
      <vt:lpstr>FMT 15 V1L1</vt:lpstr>
      <vt:lpstr>FMT 15 V1L2</vt:lpstr>
      <vt:lpstr>FMT 15 V1L3</vt:lpstr>
      <vt:lpstr>FMT 15 V1L4</vt:lpstr>
      <vt:lpstr>FMT 15 V1L5</vt:lpstr>
      <vt:lpstr>FMT 15 V1L6</vt:lpstr>
      <vt:lpstr>FMT 15 V1L7</vt:lpstr>
      <vt:lpstr>FMT 15 V1L8</vt:lpstr>
      <vt:lpstr>FMT 15 V1L9</vt:lpstr>
      <vt:lpstr>FMT 15 V2L1</vt:lpstr>
      <vt:lpstr>FMT 15 V2L2</vt:lpstr>
      <vt:lpstr>FMT 15 V2L3</vt:lpstr>
      <vt:lpstr>FMT 15 V2L4</vt:lpstr>
      <vt:lpstr>FMT 15 V2L5</vt:lpstr>
      <vt:lpstr>FMT 15 V2L6</vt:lpstr>
      <vt:lpstr>FMT 15 V2L7</vt:lpstr>
      <vt:lpstr>FMT 15 V2L8</vt:lpstr>
      <vt:lpstr>FMT 15 V2L9</vt:lpstr>
      <vt:lpstr>FMT 15 V3L1</vt:lpstr>
      <vt:lpstr>FMT 15 V3L2</vt:lpstr>
      <vt:lpstr>FMT 15 V3L3</vt:lpstr>
      <vt:lpstr>FMT 15 V3L4</vt:lpstr>
      <vt:lpstr>FMT 15 V3L5</vt:lpstr>
      <vt:lpstr>FMT 15 V3L6</vt:lpstr>
      <vt:lpstr>FMT 15 V3L7</vt:lpstr>
      <vt:lpstr>FMT 15 V3L8</vt:lpstr>
      <vt:lpstr>FMT 15 V3L9</vt:lpstr>
      <vt:lpstr>FMT 15 V4L1</vt:lpstr>
      <vt:lpstr>FMT 15 V4L2</vt:lpstr>
      <vt:lpstr>FMT 15 V4L3</vt:lpstr>
      <vt:lpstr>FMT 15 V4L4</vt:lpstr>
      <vt:lpstr>FMT 15 V4L5</vt:lpstr>
      <vt:lpstr>FMT 15 V4L6</vt:lpstr>
      <vt:lpstr>FMT 15 V4L7</vt:lpstr>
      <vt:lpstr>FMT 15 V4L8</vt:lpstr>
      <vt:lpstr>FMT 15 V4L9</vt:lpstr>
    </vt:vector>
  </TitlesOfParts>
  <Company>digital songs and hymns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It's Still the Cross</dc:title>
  <dc:creator>Sarah Gothard</dc:creator>
  <cp:lastModifiedBy>Sarah Gothard</cp:lastModifiedBy>
  <cp:revision>4</cp:revision>
  <dcterms:created xsi:type="dcterms:W3CDTF">2016-03-17T15:38:36Z</dcterms:created>
  <dcterms:modified xsi:type="dcterms:W3CDTF">2019-10-21T18:06:33Z</dcterms:modified>
</cp:coreProperties>
</file>