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  <p:sldId id="351" r:id="rId16"/>
    <p:sldId id="352" r:id="rId17"/>
    <p:sldId id="353" r:id="rId18"/>
    <p:sldId id="35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20F17-4CFE-46FE-9073-3EB95C6B5D71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8B5E90-4381-4922-A4D8-D899E545D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461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B033F-CF21-56B9-6401-C2AF5E8F7C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CD998D-E48C-181B-B791-57F985E40D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F1689-02F4-7C66-40DA-AF8757ADF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3F3C-F12B-445B-8D95-17E622FB529B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C8E4A-ECA8-545A-F19E-AD79CCA2D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8CC605-E61C-2671-0F22-51491357D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FD9AA-912F-4BAC-B00E-453F02743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041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5D4F1-1A31-304F-4715-5C385A26D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9EE476-507A-7FA0-CB90-069F7220DB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EE9A5-1182-240A-F945-D2F7729FB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3F3C-F12B-445B-8D95-17E622FB529B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A23CF-22BF-5262-F2BB-A9E76555E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4E11B-3A09-714A-FD5C-001A24D95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FD9AA-912F-4BAC-B00E-453F02743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42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80979C-C8FD-FCFC-EAD9-B1C1F3768C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DC517F-D8EF-DC27-42F3-45E55940F7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1DAB8E-EB85-BAE7-5019-1B005923F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3F3C-F12B-445B-8D95-17E622FB529B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9B565B-34A3-EED5-D9DE-3A4B86391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0C663-81DA-95E7-D013-C3960DEDC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FD9AA-912F-4BAC-B00E-453F02743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224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14345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5/29/2026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4127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98320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730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488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5/29/2026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1298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5/29/2026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466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5/29/2026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596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29D9A-E27A-8FC6-0545-001C9B9CF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1DEDC-52ED-9494-BAC2-9FD94705A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716A73-1503-761D-955E-462AEE7DC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3F3C-F12B-445B-8D95-17E622FB529B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EB4CC-BB34-8E7E-C552-B6DDA928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812545-A448-A89F-A9FE-D026930BE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FD9AA-912F-4BAC-B00E-453F02743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386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2072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5786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2095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811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F9F66-7402-6D04-C277-122DBF769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388338-31F3-E79F-62DB-81E1C524D1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F66F63-987B-0CEA-F0D4-0BE43229E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3F3C-F12B-445B-8D95-17E622FB529B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9399A6-62DA-A33E-906A-38EFCCEEB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5DDFB-9795-C70D-6B80-F8C1E3500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FD9AA-912F-4BAC-B00E-453F02743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556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91B54-01F7-DF54-B3F9-8637C81FA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9451A-C294-D796-1595-1287169517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B762F3-8A54-8DFB-11AC-934CCBAA9F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02545-B2D7-AF3E-65CC-97FC0A54C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3F3C-F12B-445B-8D95-17E622FB529B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33882D-158B-67F5-EC86-EEF1AD386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691932-7ABA-FE7A-9319-E6244649C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FD9AA-912F-4BAC-B00E-453F02743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424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C5098-AE1C-8313-25A7-624A544CA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3320BD-3313-5471-D38F-33C3CEEC04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3B18D3-8DBC-EEED-78E7-5C2A047A3D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C90D91-9716-941E-7421-62E122044E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26F80B-D7F8-84D9-A843-EB5EBDA964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C78302-11E1-658D-D470-B4492838A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3F3C-F12B-445B-8D95-17E622FB529B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6661B2-723C-B961-755C-AD86263DC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634C8D-6D4C-525A-FFA5-1AF45DF5E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FD9AA-912F-4BAC-B00E-453F02743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837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E5DDF-3789-5335-85EF-CA0B91544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F84F86-01D8-81CA-1720-75DB36D89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3F3C-F12B-445B-8D95-17E622FB529B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6E5025-07B7-3E07-E0BF-9D778AAE1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9A585A-08AC-001B-1755-0DB64AA30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FD9AA-912F-4BAC-B00E-453F02743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547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1425C6-E003-27D0-DEB0-812D39D07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3F3C-F12B-445B-8D95-17E622FB529B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0FBD93-ECCA-A961-252A-4FAE5F987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6E2283-CCBB-3E40-5BE6-89857A1CE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FD9AA-912F-4BAC-B00E-453F02743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225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AC340-A57D-84E5-ED89-E7B638CC7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7760F9-506D-4692-6CE0-A19620489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7A1880-C129-69B0-5786-57A5DD6284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62755E-EEC0-0D9E-ECA4-F651D0C4D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3F3C-F12B-445B-8D95-17E622FB529B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5E571C-3F1D-C412-4B1C-87B8AA2E0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0E14DB-3299-57EF-8A2A-40C6BD825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FD9AA-912F-4BAC-B00E-453F02743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798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91693-4FCB-CDAB-E973-8A82BB7AD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21D37D-9D5D-F0E8-5D33-06091099AA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4EE1E9-42E5-141B-DFB2-FAD50007A0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CA7F9A-CD50-0FF2-BD87-C5F629D27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3F3C-F12B-445B-8D95-17E622FB529B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206D8E-97FB-824A-1819-E573B45E0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4728A3-1247-AE1C-B9F7-B7E8207E8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FD9AA-912F-4BAC-B00E-453F02743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14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1D76E6-05FD-06E5-7A02-103412123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6F498D-7736-0AA4-3F0F-A31906281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22074-D867-E0B7-7014-D5169EFB4D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FD3F3C-F12B-445B-8D95-17E622FB529B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58C2E4-EAF2-D1DE-546E-AD2A9AEA90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A1F89A-EA9D-CC24-724D-3B093E5ADC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AFD9AA-912F-4BAC-B00E-453F02743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551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85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C7B612E-55E6-7C24-F1DC-4CE98E1D329D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112890"/>
            <a:ext cx="10287000" cy="2632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92B57-FEEB-2B02-7D97-25BB39712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1946D9FA-2D01-6552-596F-7FF3BA2F9D1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9B503BFD-8A4E-0826-F05F-7A6FEB81E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85887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2EE5B2-E529-C18E-F35F-9337F5AC7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1ECF91B-2996-5959-8D97-0537375560F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9497B3F-4363-EB91-6001-7ADDA4555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61134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79B22-363E-1E96-F295-15768932F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5C93763-D670-35CA-4342-D8895D1CCB1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19257"/>
            <a:ext cx="12192000" cy="3819485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D032E21-1958-2808-73C1-6DB2EC418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591752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C413A0-758B-DFBE-E394-B4C9B946E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B0520DA-C8DA-3A5C-4EEF-DFE5B40EAAD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BCC4856A-F366-127D-57BE-70A8993C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278426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121C4-EAB4-0321-BCE5-E5C3C35E3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112D955E-C0C1-0B5C-2738-73EB5258F9C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4AE35B6D-7866-324C-77B2-0D1B8D75F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459777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3779B-EE09-EF3E-698B-8A66FE3B3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E151C331-81BE-D319-F268-CED2E0ECB9C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9D0CD9F-7B02-101F-B9DD-ECE05A40C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840659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EA1D6-0F33-4036-E368-CDA96CD46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3F7A560-B8AE-8E8D-4254-AEB1B54E23D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19257"/>
            <a:ext cx="12192000" cy="3819485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C204687-04EE-77AE-CCD6-C1F02ECD2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747984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4A8E3-4D9B-13AB-9740-92F2AFD6C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8AF9E42-C3B7-61C4-F13E-5C2F6A786B4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63EEFE6-C388-85B3-32BA-56D235CF9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54983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B766C0AC-3AE6-CD58-DBA9-F77CFC9E2D9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3575737B-2D89-FE28-0D44-F231D5A6D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81687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0DBF165B-559D-986E-7F03-CF1DD29F8F9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43D0BA3E-2496-A82F-07DE-4E0AC9F1A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02609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5349820-9AA1-38B9-3746-66CB6A9AE2E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19257"/>
            <a:ext cx="12192000" cy="3819485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F5A4294F-3E38-D274-41CF-08D0101D3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72911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937FAE90-C8D9-C0AE-752D-F4B6B5311EF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4B5FB73-819A-ECAA-B331-890748C80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06018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E15CA06C-300C-4D7F-0C4A-B1E013F6703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9876ABB6-F83B-EC88-65B6-66C45445A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6818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44A0FB11-4355-B8B6-00B6-81EED36AC25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66EFD189-1E24-688A-041B-0929E611F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82121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4ABBCA-A963-2021-6EC3-28D2779434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0861042-0F51-25DC-2B60-4565DC55278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19257"/>
            <a:ext cx="12192000" cy="3819485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0E28A0C-1C68-5DC0-7FE2-B16C1A0C0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62216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C81E65-B802-F246-437F-47D16A510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C354F64B-5471-B6F9-9759-84B111AB9C2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E671B468-41B2-79A2-6BF6-B9110BD9C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12351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77</Words>
  <Application>Microsoft Office PowerPoint</Application>
  <PresentationFormat>Widescreen</PresentationFormat>
  <Paragraphs>19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2026-05-30T01:36:53Z</dcterms:created>
  <dcterms:modified xsi:type="dcterms:W3CDTF">2026-05-30T01:56:42Z</dcterms:modified>
</cp:coreProperties>
</file>