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notesMasterIdLst>
    <p:notesMasterId r:id="rId15"/>
  </p:notesMasterIdLst>
  <p:handoutMasterIdLst>
    <p:handoutMasterId r:id="rId16"/>
  </p:handoutMasterIdLst>
  <p:sldIdLst>
    <p:sldId id="257" r:id="rId2"/>
    <p:sldId id="334" r:id="rId3"/>
    <p:sldId id="335" r:id="rId4"/>
    <p:sldId id="336" r:id="rId5"/>
    <p:sldId id="337" r:id="rId6"/>
    <p:sldId id="338" r:id="rId7"/>
    <p:sldId id="339" r:id="rId8"/>
    <p:sldId id="340" r:id="rId9"/>
    <p:sldId id="341" r:id="rId10"/>
    <p:sldId id="342" r:id="rId11"/>
    <p:sldId id="343" r:id="rId12"/>
    <p:sldId id="344" r:id="rId13"/>
    <p:sldId id="345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36C9E4A-9DE3-4F19-B157-D6A0081B16C5}" v="12" dt="2021-05-14T14:03:22.073"/>
  </p1510:revLst>
</p1510:revInfo>
</file>

<file path=ppt/tableStyles.xml><?xml version="1.0" encoding="utf-8"?>
<a:tblStyleLst xmlns:a="http://schemas.openxmlformats.org/drawingml/2006/main" def="{21E4AEA4-8DFA-4A89-87EB-49C32662AFE0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91" autoAdjust="0"/>
    <p:restoredTop sz="91713" autoAdjust="0"/>
  </p:normalViewPr>
  <p:slideViewPr>
    <p:cSldViewPr snapToGrid="0" showGuides="1">
      <p:cViewPr varScale="1">
        <p:scale>
          <a:sx n="68" d="100"/>
          <a:sy n="68" d="100"/>
        </p:scale>
        <p:origin x="648" y="5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76" d="100"/>
          <a:sy n="76" d="100"/>
        </p:scale>
        <p:origin x="1710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h Gothard" userId="0e53f415fda5f162" providerId="LiveId" clId="{E36C9E4A-9DE3-4F19-B157-D6A0081B16C5}"/>
    <pc:docChg chg="undo custSel addSld delSld modSld sldOrd">
      <pc:chgData name="Sarah Gothard" userId="0e53f415fda5f162" providerId="LiveId" clId="{E36C9E4A-9DE3-4F19-B157-D6A0081B16C5}" dt="2021-05-14T14:06:59.684" v="55" actId="27614"/>
      <pc:docMkLst>
        <pc:docMk/>
      </pc:docMkLst>
      <pc:sldChg chg="addSp delSp modSp mod">
        <pc:chgData name="Sarah Gothard" userId="0e53f415fda5f162" providerId="LiveId" clId="{E36C9E4A-9DE3-4F19-B157-D6A0081B16C5}" dt="2021-05-14T14:00:04.004" v="15" actId="26606"/>
        <pc:sldMkLst>
          <pc:docMk/>
          <pc:sldMk cId="2211167003" sldId="257"/>
        </pc:sldMkLst>
        <pc:spChg chg="ord">
          <ac:chgData name="Sarah Gothard" userId="0e53f415fda5f162" providerId="LiveId" clId="{E36C9E4A-9DE3-4F19-B157-D6A0081B16C5}" dt="2021-05-14T14:00:04.004" v="15" actId="26606"/>
          <ac:spMkLst>
            <pc:docMk/>
            <pc:sldMk cId="2211167003" sldId="257"/>
            <ac:spMk id="5" creationId="{B35277B3-F2AB-47E8-A410-E4DFF7CB251C}"/>
          </ac:spMkLst>
        </pc:spChg>
        <pc:spChg chg="del">
          <ac:chgData name="Sarah Gothard" userId="0e53f415fda5f162" providerId="LiveId" clId="{E36C9E4A-9DE3-4F19-B157-D6A0081B16C5}" dt="2021-05-14T14:00:04.004" v="15" actId="26606"/>
          <ac:spMkLst>
            <pc:docMk/>
            <pc:sldMk cId="2211167003" sldId="257"/>
            <ac:spMk id="101" creationId="{32BC26D8-82FB-445E-AA49-62A77D7C1EE0}"/>
          </ac:spMkLst>
        </pc:spChg>
        <pc:spChg chg="del">
          <ac:chgData name="Sarah Gothard" userId="0e53f415fda5f162" providerId="LiveId" clId="{E36C9E4A-9DE3-4F19-B157-D6A0081B16C5}" dt="2021-05-14T14:00:04.004" v="15" actId="26606"/>
          <ac:spMkLst>
            <pc:docMk/>
            <pc:sldMk cId="2211167003" sldId="257"/>
            <ac:spMk id="103" creationId="{CB44330D-EA18-4254-AA95-EB49948539B8}"/>
          </ac:spMkLst>
        </pc:spChg>
        <pc:spChg chg="add">
          <ac:chgData name="Sarah Gothard" userId="0e53f415fda5f162" providerId="LiveId" clId="{E36C9E4A-9DE3-4F19-B157-D6A0081B16C5}" dt="2021-05-14T14:00:04.004" v="15" actId="26606"/>
          <ac:spMkLst>
            <pc:docMk/>
            <pc:sldMk cId="2211167003" sldId="257"/>
            <ac:spMk id="108" creationId="{32BC26D8-82FB-445E-AA49-62A77D7C1EE0}"/>
          </ac:spMkLst>
        </pc:spChg>
        <pc:spChg chg="add">
          <ac:chgData name="Sarah Gothard" userId="0e53f415fda5f162" providerId="LiveId" clId="{E36C9E4A-9DE3-4F19-B157-D6A0081B16C5}" dt="2021-05-14T14:00:04.004" v="15" actId="26606"/>
          <ac:spMkLst>
            <pc:docMk/>
            <pc:sldMk cId="2211167003" sldId="257"/>
            <ac:spMk id="110" creationId="{CB44330D-EA18-4254-AA95-EB49948539B8}"/>
          </ac:spMkLst>
        </pc:spChg>
        <pc:picChg chg="add mod">
          <ac:chgData name="Sarah Gothard" userId="0e53f415fda5f162" providerId="LiveId" clId="{E36C9E4A-9DE3-4F19-B157-D6A0081B16C5}" dt="2021-05-14T14:00:04.004" v="15" actId="26606"/>
          <ac:picMkLst>
            <pc:docMk/>
            <pc:sldMk cId="2211167003" sldId="257"/>
            <ac:picMk id="3" creationId="{0BC597EF-FB69-45C5-8D36-A040C26037DA}"/>
          </ac:picMkLst>
        </pc:picChg>
        <pc:picChg chg="del">
          <ac:chgData name="Sarah Gothard" userId="0e53f415fda5f162" providerId="LiveId" clId="{E36C9E4A-9DE3-4F19-B157-D6A0081B16C5}" dt="2021-05-14T13:56:15.405" v="0" actId="478"/>
          <ac:picMkLst>
            <pc:docMk/>
            <pc:sldMk cId="2211167003" sldId="257"/>
            <ac:picMk id="4" creationId="{4A51CFAE-5EF0-449F-9B95-63D8758CD296}"/>
          </ac:picMkLst>
        </pc:picChg>
      </pc:sldChg>
      <pc:sldChg chg="addSp delSp modSp mod">
        <pc:chgData name="Sarah Gothard" userId="0e53f415fda5f162" providerId="LiveId" clId="{E36C9E4A-9DE3-4F19-B157-D6A0081B16C5}" dt="2021-05-14T14:00:42.273" v="17" actId="26606"/>
        <pc:sldMkLst>
          <pc:docMk/>
          <pc:sldMk cId="1762072195" sldId="274"/>
        </pc:sldMkLst>
        <pc:spChg chg="ord">
          <ac:chgData name="Sarah Gothard" userId="0e53f415fda5f162" providerId="LiveId" clId="{E36C9E4A-9DE3-4F19-B157-D6A0081B16C5}" dt="2021-05-14T14:00:42.273" v="17" actId="26606"/>
          <ac:spMkLst>
            <pc:docMk/>
            <pc:sldMk cId="1762072195" sldId="274"/>
            <ac:spMk id="4" creationId="{734DF08B-C78F-4DB2-8B25-0250E898880A}"/>
          </ac:spMkLst>
        </pc:spChg>
        <pc:spChg chg="del">
          <ac:chgData name="Sarah Gothard" userId="0e53f415fda5f162" providerId="LiveId" clId="{E36C9E4A-9DE3-4F19-B157-D6A0081B16C5}" dt="2021-05-14T14:00:42.273" v="17" actId="26606"/>
          <ac:spMkLst>
            <pc:docMk/>
            <pc:sldMk cId="1762072195" sldId="274"/>
            <ac:spMk id="37" creationId="{32BC26D8-82FB-445E-AA49-62A77D7C1EE0}"/>
          </ac:spMkLst>
        </pc:spChg>
        <pc:spChg chg="del">
          <ac:chgData name="Sarah Gothard" userId="0e53f415fda5f162" providerId="LiveId" clId="{E36C9E4A-9DE3-4F19-B157-D6A0081B16C5}" dt="2021-05-14T14:00:42.273" v="17" actId="26606"/>
          <ac:spMkLst>
            <pc:docMk/>
            <pc:sldMk cId="1762072195" sldId="274"/>
            <ac:spMk id="39" creationId="{CB44330D-EA18-4254-AA95-EB49948539B8}"/>
          </ac:spMkLst>
        </pc:spChg>
        <pc:spChg chg="add">
          <ac:chgData name="Sarah Gothard" userId="0e53f415fda5f162" providerId="LiveId" clId="{E36C9E4A-9DE3-4F19-B157-D6A0081B16C5}" dt="2021-05-14T14:00:42.273" v="17" actId="26606"/>
          <ac:spMkLst>
            <pc:docMk/>
            <pc:sldMk cId="1762072195" sldId="274"/>
            <ac:spMk id="44" creationId="{32BC26D8-82FB-445E-AA49-62A77D7C1EE0}"/>
          </ac:spMkLst>
        </pc:spChg>
        <pc:spChg chg="add">
          <ac:chgData name="Sarah Gothard" userId="0e53f415fda5f162" providerId="LiveId" clId="{E36C9E4A-9DE3-4F19-B157-D6A0081B16C5}" dt="2021-05-14T14:00:42.273" v="17" actId="26606"/>
          <ac:spMkLst>
            <pc:docMk/>
            <pc:sldMk cId="1762072195" sldId="274"/>
            <ac:spMk id="46" creationId="{CB44330D-EA18-4254-AA95-EB49948539B8}"/>
          </ac:spMkLst>
        </pc:spChg>
        <pc:picChg chg="add mod">
          <ac:chgData name="Sarah Gothard" userId="0e53f415fda5f162" providerId="LiveId" clId="{E36C9E4A-9DE3-4F19-B157-D6A0081B16C5}" dt="2021-05-14T14:00:42.273" v="17" actId="26606"/>
          <ac:picMkLst>
            <pc:docMk/>
            <pc:sldMk cId="1762072195" sldId="274"/>
            <ac:picMk id="3" creationId="{77F98701-1B62-48E4-A9AE-FB33B5F2764E}"/>
          </ac:picMkLst>
        </pc:picChg>
        <pc:picChg chg="del">
          <ac:chgData name="Sarah Gothard" userId="0e53f415fda5f162" providerId="LiveId" clId="{E36C9E4A-9DE3-4F19-B157-D6A0081B16C5}" dt="2021-05-14T13:56:17.482" v="1" actId="478"/>
          <ac:picMkLst>
            <pc:docMk/>
            <pc:sldMk cId="1762072195" sldId="274"/>
            <ac:picMk id="9" creationId="{9A00973A-6A67-4894-AF12-B6DA2E35E074}"/>
          </ac:picMkLst>
        </pc:picChg>
      </pc:sldChg>
      <pc:sldChg chg="addSp delSp modSp add mod setBg delDesignElem">
        <pc:chgData name="Sarah Gothard" userId="0e53f415fda5f162" providerId="LiveId" clId="{E36C9E4A-9DE3-4F19-B157-D6A0081B16C5}" dt="2021-05-14T14:01:06.457" v="23" actId="26606"/>
        <pc:sldMkLst>
          <pc:docMk/>
          <pc:sldMk cId="275278805" sldId="275"/>
        </pc:sldMkLst>
        <pc:spChg chg="ord">
          <ac:chgData name="Sarah Gothard" userId="0e53f415fda5f162" providerId="LiveId" clId="{E36C9E4A-9DE3-4F19-B157-D6A0081B16C5}" dt="2021-05-14T14:01:06.457" v="23" actId="26606"/>
          <ac:spMkLst>
            <pc:docMk/>
            <pc:sldMk cId="275278805" sldId="275"/>
            <ac:spMk id="4" creationId="{734DF08B-C78F-4DB2-8B25-0250E898880A}"/>
          </ac:spMkLst>
        </pc:spChg>
        <pc:spChg chg="add">
          <ac:chgData name="Sarah Gothard" userId="0e53f415fda5f162" providerId="LiveId" clId="{E36C9E4A-9DE3-4F19-B157-D6A0081B16C5}" dt="2021-05-14T14:01:06.457" v="23" actId="26606"/>
          <ac:spMkLst>
            <pc:docMk/>
            <pc:sldMk cId="275278805" sldId="275"/>
            <ac:spMk id="9" creationId="{32BC26D8-82FB-445E-AA49-62A77D7C1EE0}"/>
          </ac:spMkLst>
        </pc:spChg>
        <pc:spChg chg="add">
          <ac:chgData name="Sarah Gothard" userId="0e53f415fda5f162" providerId="LiveId" clId="{E36C9E4A-9DE3-4F19-B157-D6A0081B16C5}" dt="2021-05-14T14:01:06.457" v="23" actId="26606"/>
          <ac:spMkLst>
            <pc:docMk/>
            <pc:sldMk cId="275278805" sldId="275"/>
            <ac:spMk id="11" creationId="{CB44330D-EA18-4254-AA95-EB49948539B8}"/>
          </ac:spMkLst>
        </pc:spChg>
        <pc:spChg chg="del">
          <ac:chgData name="Sarah Gothard" userId="0e53f415fda5f162" providerId="LiveId" clId="{E36C9E4A-9DE3-4F19-B157-D6A0081B16C5}" dt="2021-05-14T13:56:26.168" v="4"/>
          <ac:spMkLst>
            <pc:docMk/>
            <pc:sldMk cId="275278805" sldId="275"/>
            <ac:spMk id="37" creationId="{32BC26D8-82FB-445E-AA49-62A77D7C1EE0}"/>
          </ac:spMkLst>
        </pc:spChg>
        <pc:spChg chg="del">
          <ac:chgData name="Sarah Gothard" userId="0e53f415fda5f162" providerId="LiveId" clId="{E36C9E4A-9DE3-4F19-B157-D6A0081B16C5}" dt="2021-05-14T13:56:26.168" v="4"/>
          <ac:spMkLst>
            <pc:docMk/>
            <pc:sldMk cId="275278805" sldId="275"/>
            <ac:spMk id="39" creationId="{CB44330D-EA18-4254-AA95-EB49948539B8}"/>
          </ac:spMkLst>
        </pc:spChg>
        <pc:picChg chg="add mod">
          <ac:chgData name="Sarah Gothard" userId="0e53f415fda5f162" providerId="LiveId" clId="{E36C9E4A-9DE3-4F19-B157-D6A0081B16C5}" dt="2021-05-14T14:01:06.457" v="23" actId="26606"/>
          <ac:picMkLst>
            <pc:docMk/>
            <pc:sldMk cId="275278805" sldId="275"/>
            <ac:picMk id="3" creationId="{1E31016A-153D-4A2C-9357-E06291D3DC0E}"/>
          </ac:picMkLst>
        </pc:picChg>
      </pc:sldChg>
      <pc:sldChg chg="del">
        <pc:chgData name="Sarah Gothard" userId="0e53f415fda5f162" providerId="LiveId" clId="{E36C9E4A-9DE3-4F19-B157-D6A0081B16C5}" dt="2021-05-14T13:56:20.124" v="2" actId="47"/>
        <pc:sldMkLst>
          <pc:docMk/>
          <pc:sldMk cId="1545025504" sldId="275"/>
        </pc:sldMkLst>
      </pc:sldChg>
      <pc:sldChg chg="addSp delSp modSp add mod setBg delDesignElem">
        <pc:chgData name="Sarah Gothard" userId="0e53f415fda5f162" providerId="LiveId" clId="{E36C9E4A-9DE3-4F19-B157-D6A0081B16C5}" dt="2021-05-14T14:06:30.479" v="51" actId="26606"/>
        <pc:sldMkLst>
          <pc:docMk/>
          <pc:sldMk cId="1108984931" sldId="276"/>
        </pc:sldMkLst>
        <pc:spChg chg="ord">
          <ac:chgData name="Sarah Gothard" userId="0e53f415fda5f162" providerId="LiveId" clId="{E36C9E4A-9DE3-4F19-B157-D6A0081B16C5}" dt="2021-05-14T14:06:30.479" v="51" actId="26606"/>
          <ac:spMkLst>
            <pc:docMk/>
            <pc:sldMk cId="1108984931" sldId="276"/>
            <ac:spMk id="4" creationId="{734DF08B-C78F-4DB2-8B25-0250E898880A}"/>
          </ac:spMkLst>
        </pc:spChg>
        <pc:spChg chg="add">
          <ac:chgData name="Sarah Gothard" userId="0e53f415fda5f162" providerId="LiveId" clId="{E36C9E4A-9DE3-4F19-B157-D6A0081B16C5}" dt="2021-05-14T14:06:30.479" v="51" actId="26606"/>
          <ac:spMkLst>
            <pc:docMk/>
            <pc:sldMk cId="1108984931" sldId="276"/>
            <ac:spMk id="9" creationId="{32BC26D8-82FB-445E-AA49-62A77D7C1EE0}"/>
          </ac:spMkLst>
        </pc:spChg>
        <pc:spChg chg="add">
          <ac:chgData name="Sarah Gothard" userId="0e53f415fda5f162" providerId="LiveId" clId="{E36C9E4A-9DE3-4F19-B157-D6A0081B16C5}" dt="2021-05-14T14:06:30.479" v="51" actId="26606"/>
          <ac:spMkLst>
            <pc:docMk/>
            <pc:sldMk cId="1108984931" sldId="276"/>
            <ac:spMk id="11" creationId="{CB44330D-EA18-4254-AA95-EB49948539B8}"/>
          </ac:spMkLst>
        </pc:spChg>
        <pc:spChg chg="del">
          <ac:chgData name="Sarah Gothard" userId="0e53f415fda5f162" providerId="LiveId" clId="{E36C9E4A-9DE3-4F19-B157-D6A0081B16C5}" dt="2021-05-14T13:56:26.771" v="6"/>
          <ac:spMkLst>
            <pc:docMk/>
            <pc:sldMk cId="1108984931" sldId="276"/>
            <ac:spMk id="37" creationId="{32BC26D8-82FB-445E-AA49-62A77D7C1EE0}"/>
          </ac:spMkLst>
        </pc:spChg>
        <pc:spChg chg="del">
          <ac:chgData name="Sarah Gothard" userId="0e53f415fda5f162" providerId="LiveId" clId="{E36C9E4A-9DE3-4F19-B157-D6A0081B16C5}" dt="2021-05-14T13:56:26.771" v="6"/>
          <ac:spMkLst>
            <pc:docMk/>
            <pc:sldMk cId="1108984931" sldId="276"/>
            <ac:spMk id="39" creationId="{CB44330D-EA18-4254-AA95-EB49948539B8}"/>
          </ac:spMkLst>
        </pc:spChg>
        <pc:picChg chg="add mod">
          <ac:chgData name="Sarah Gothard" userId="0e53f415fda5f162" providerId="LiveId" clId="{E36C9E4A-9DE3-4F19-B157-D6A0081B16C5}" dt="2021-05-14T14:06:30.479" v="51" actId="26606"/>
          <ac:picMkLst>
            <pc:docMk/>
            <pc:sldMk cId="1108984931" sldId="276"/>
            <ac:picMk id="3" creationId="{DAA45AC2-2B12-4122-A5D7-179C2C43AA64}"/>
          </ac:picMkLst>
        </pc:picChg>
      </pc:sldChg>
      <pc:sldChg chg="del">
        <pc:chgData name="Sarah Gothard" userId="0e53f415fda5f162" providerId="LiveId" clId="{E36C9E4A-9DE3-4F19-B157-D6A0081B16C5}" dt="2021-05-14T13:56:20.124" v="2" actId="47"/>
        <pc:sldMkLst>
          <pc:docMk/>
          <pc:sldMk cId="1261111720" sldId="276"/>
        </pc:sldMkLst>
      </pc:sldChg>
      <pc:sldChg chg="addSp delSp modSp add mod setBg delDesignElem">
        <pc:chgData name="Sarah Gothard" userId="0e53f415fda5f162" providerId="LiveId" clId="{E36C9E4A-9DE3-4F19-B157-D6A0081B16C5}" dt="2021-05-14T14:06:59.684" v="55" actId="27614"/>
        <pc:sldMkLst>
          <pc:docMk/>
          <pc:sldMk cId="867054902" sldId="277"/>
        </pc:sldMkLst>
        <pc:spChg chg="ord">
          <ac:chgData name="Sarah Gothard" userId="0e53f415fda5f162" providerId="LiveId" clId="{E36C9E4A-9DE3-4F19-B157-D6A0081B16C5}" dt="2021-05-14T14:06:57.362" v="53" actId="26606"/>
          <ac:spMkLst>
            <pc:docMk/>
            <pc:sldMk cId="867054902" sldId="277"/>
            <ac:spMk id="4" creationId="{734DF08B-C78F-4DB2-8B25-0250E898880A}"/>
          </ac:spMkLst>
        </pc:spChg>
        <pc:spChg chg="add">
          <ac:chgData name="Sarah Gothard" userId="0e53f415fda5f162" providerId="LiveId" clId="{E36C9E4A-9DE3-4F19-B157-D6A0081B16C5}" dt="2021-05-14T14:06:57.362" v="53" actId="26606"/>
          <ac:spMkLst>
            <pc:docMk/>
            <pc:sldMk cId="867054902" sldId="277"/>
            <ac:spMk id="9" creationId="{32BC26D8-82FB-445E-AA49-62A77D7C1EE0}"/>
          </ac:spMkLst>
        </pc:spChg>
        <pc:spChg chg="add">
          <ac:chgData name="Sarah Gothard" userId="0e53f415fda5f162" providerId="LiveId" clId="{E36C9E4A-9DE3-4F19-B157-D6A0081B16C5}" dt="2021-05-14T14:06:57.362" v="53" actId="26606"/>
          <ac:spMkLst>
            <pc:docMk/>
            <pc:sldMk cId="867054902" sldId="277"/>
            <ac:spMk id="11" creationId="{CB44330D-EA18-4254-AA95-EB49948539B8}"/>
          </ac:spMkLst>
        </pc:spChg>
        <pc:spChg chg="del">
          <ac:chgData name="Sarah Gothard" userId="0e53f415fda5f162" providerId="LiveId" clId="{E36C9E4A-9DE3-4F19-B157-D6A0081B16C5}" dt="2021-05-14T13:56:27.025" v="8"/>
          <ac:spMkLst>
            <pc:docMk/>
            <pc:sldMk cId="867054902" sldId="277"/>
            <ac:spMk id="37" creationId="{32BC26D8-82FB-445E-AA49-62A77D7C1EE0}"/>
          </ac:spMkLst>
        </pc:spChg>
        <pc:spChg chg="del">
          <ac:chgData name="Sarah Gothard" userId="0e53f415fda5f162" providerId="LiveId" clId="{E36C9E4A-9DE3-4F19-B157-D6A0081B16C5}" dt="2021-05-14T13:56:27.025" v="8"/>
          <ac:spMkLst>
            <pc:docMk/>
            <pc:sldMk cId="867054902" sldId="277"/>
            <ac:spMk id="39" creationId="{CB44330D-EA18-4254-AA95-EB49948539B8}"/>
          </ac:spMkLst>
        </pc:spChg>
        <pc:picChg chg="add mod">
          <ac:chgData name="Sarah Gothard" userId="0e53f415fda5f162" providerId="LiveId" clId="{E36C9E4A-9DE3-4F19-B157-D6A0081B16C5}" dt="2021-05-14T14:06:59.684" v="55" actId="27614"/>
          <ac:picMkLst>
            <pc:docMk/>
            <pc:sldMk cId="867054902" sldId="277"/>
            <ac:picMk id="3" creationId="{96D76795-98A5-4F4E-9CCE-C2A945938AEC}"/>
          </ac:picMkLst>
        </pc:picChg>
      </pc:sldChg>
      <pc:sldChg chg="delSp add del setBg delDesignElem">
        <pc:chgData name="Sarah Gothard" userId="0e53f415fda5f162" providerId="LiveId" clId="{E36C9E4A-9DE3-4F19-B157-D6A0081B16C5}" dt="2021-05-14T14:06:59.157" v="54" actId="47"/>
        <pc:sldMkLst>
          <pc:docMk/>
          <pc:sldMk cId="2479176903" sldId="278"/>
        </pc:sldMkLst>
        <pc:spChg chg="del">
          <ac:chgData name="Sarah Gothard" userId="0e53f415fda5f162" providerId="LiveId" clId="{E36C9E4A-9DE3-4F19-B157-D6A0081B16C5}" dt="2021-05-14T13:56:27.223" v="10"/>
          <ac:spMkLst>
            <pc:docMk/>
            <pc:sldMk cId="2479176903" sldId="278"/>
            <ac:spMk id="37" creationId="{32BC26D8-82FB-445E-AA49-62A77D7C1EE0}"/>
          </ac:spMkLst>
        </pc:spChg>
        <pc:spChg chg="del">
          <ac:chgData name="Sarah Gothard" userId="0e53f415fda5f162" providerId="LiveId" clId="{E36C9E4A-9DE3-4F19-B157-D6A0081B16C5}" dt="2021-05-14T13:56:27.223" v="10"/>
          <ac:spMkLst>
            <pc:docMk/>
            <pc:sldMk cId="2479176903" sldId="278"/>
            <ac:spMk id="39" creationId="{CB44330D-EA18-4254-AA95-EB49948539B8}"/>
          </ac:spMkLst>
        </pc:spChg>
      </pc:sldChg>
      <pc:sldChg chg="del">
        <pc:chgData name="Sarah Gothard" userId="0e53f415fda5f162" providerId="LiveId" clId="{E36C9E4A-9DE3-4F19-B157-D6A0081B16C5}" dt="2021-05-14T13:56:20.124" v="2" actId="47"/>
        <pc:sldMkLst>
          <pc:docMk/>
          <pc:sldMk cId="2826676576" sldId="278"/>
        </pc:sldMkLst>
      </pc:sldChg>
      <pc:sldChg chg="addSp delSp add del setBg delDesignElem">
        <pc:chgData name="Sarah Gothard" userId="0e53f415fda5f162" providerId="LiveId" clId="{E36C9E4A-9DE3-4F19-B157-D6A0081B16C5}" dt="2021-05-14T13:59:52.335" v="13"/>
        <pc:sldMkLst>
          <pc:docMk/>
          <pc:sldMk cId="1863935229" sldId="279"/>
        </pc:sldMkLst>
        <pc:spChg chg="add del">
          <ac:chgData name="Sarah Gothard" userId="0e53f415fda5f162" providerId="LiveId" clId="{E36C9E4A-9DE3-4F19-B157-D6A0081B16C5}" dt="2021-05-14T13:59:52.335" v="13"/>
          <ac:spMkLst>
            <pc:docMk/>
            <pc:sldMk cId="1863935229" sldId="279"/>
            <ac:spMk id="37" creationId="{32BC26D8-82FB-445E-AA49-62A77D7C1EE0}"/>
          </ac:spMkLst>
        </pc:spChg>
        <pc:spChg chg="add del">
          <ac:chgData name="Sarah Gothard" userId="0e53f415fda5f162" providerId="LiveId" clId="{E36C9E4A-9DE3-4F19-B157-D6A0081B16C5}" dt="2021-05-14T13:59:52.335" v="13"/>
          <ac:spMkLst>
            <pc:docMk/>
            <pc:sldMk cId="1863935229" sldId="279"/>
            <ac:spMk id="39" creationId="{CB44330D-EA18-4254-AA95-EB49948539B8}"/>
          </ac:spMkLst>
        </pc:spChg>
      </pc:sldChg>
      <pc:sldChg chg="addSp modSp add mod setBg">
        <pc:chgData name="Sarah Gothard" userId="0e53f415fda5f162" providerId="LiveId" clId="{E36C9E4A-9DE3-4F19-B157-D6A0081B16C5}" dt="2021-05-14T14:01:32.933" v="25" actId="26606"/>
        <pc:sldMkLst>
          <pc:docMk/>
          <pc:sldMk cId="2130374276" sldId="279"/>
        </pc:sldMkLst>
        <pc:spChg chg="ord">
          <ac:chgData name="Sarah Gothard" userId="0e53f415fda5f162" providerId="LiveId" clId="{E36C9E4A-9DE3-4F19-B157-D6A0081B16C5}" dt="2021-05-14T14:01:32.933" v="25" actId="26606"/>
          <ac:spMkLst>
            <pc:docMk/>
            <pc:sldMk cId="2130374276" sldId="279"/>
            <ac:spMk id="4" creationId="{734DF08B-C78F-4DB2-8B25-0250E898880A}"/>
          </ac:spMkLst>
        </pc:spChg>
        <pc:spChg chg="add">
          <ac:chgData name="Sarah Gothard" userId="0e53f415fda5f162" providerId="LiveId" clId="{E36C9E4A-9DE3-4F19-B157-D6A0081B16C5}" dt="2021-05-14T14:01:32.933" v="25" actId="26606"/>
          <ac:spMkLst>
            <pc:docMk/>
            <pc:sldMk cId="2130374276" sldId="279"/>
            <ac:spMk id="9" creationId="{32BC26D8-82FB-445E-AA49-62A77D7C1EE0}"/>
          </ac:spMkLst>
        </pc:spChg>
        <pc:spChg chg="add">
          <ac:chgData name="Sarah Gothard" userId="0e53f415fda5f162" providerId="LiveId" clId="{E36C9E4A-9DE3-4F19-B157-D6A0081B16C5}" dt="2021-05-14T14:01:32.933" v="25" actId="26606"/>
          <ac:spMkLst>
            <pc:docMk/>
            <pc:sldMk cId="2130374276" sldId="279"/>
            <ac:spMk id="11" creationId="{CB44330D-EA18-4254-AA95-EB49948539B8}"/>
          </ac:spMkLst>
        </pc:spChg>
        <pc:picChg chg="add mod">
          <ac:chgData name="Sarah Gothard" userId="0e53f415fda5f162" providerId="LiveId" clId="{E36C9E4A-9DE3-4F19-B157-D6A0081B16C5}" dt="2021-05-14T14:01:32.933" v="25" actId="26606"/>
          <ac:picMkLst>
            <pc:docMk/>
            <pc:sldMk cId="2130374276" sldId="279"/>
            <ac:picMk id="3" creationId="{23624D3B-35C0-4F3C-9B56-27E14EDD0779}"/>
          </ac:picMkLst>
        </pc:picChg>
      </pc:sldChg>
      <pc:sldChg chg="addSp delSp modSp add mod setBg">
        <pc:chgData name="Sarah Gothard" userId="0e53f415fda5f162" providerId="LiveId" clId="{E36C9E4A-9DE3-4F19-B157-D6A0081B16C5}" dt="2021-05-14T14:02:54.516" v="29" actId="26606"/>
        <pc:sldMkLst>
          <pc:docMk/>
          <pc:sldMk cId="2175270901" sldId="280"/>
        </pc:sldMkLst>
        <pc:spChg chg="ord">
          <ac:chgData name="Sarah Gothard" userId="0e53f415fda5f162" providerId="LiveId" clId="{E36C9E4A-9DE3-4F19-B157-D6A0081B16C5}" dt="2021-05-14T14:02:54.516" v="29" actId="26606"/>
          <ac:spMkLst>
            <pc:docMk/>
            <pc:sldMk cId="2175270901" sldId="280"/>
            <ac:spMk id="4" creationId="{734DF08B-C78F-4DB2-8B25-0250E898880A}"/>
          </ac:spMkLst>
        </pc:spChg>
        <pc:spChg chg="add">
          <ac:chgData name="Sarah Gothard" userId="0e53f415fda5f162" providerId="LiveId" clId="{E36C9E4A-9DE3-4F19-B157-D6A0081B16C5}" dt="2021-05-14T14:02:54.516" v="29" actId="26606"/>
          <ac:spMkLst>
            <pc:docMk/>
            <pc:sldMk cId="2175270901" sldId="280"/>
            <ac:spMk id="11" creationId="{32BC26D8-82FB-445E-AA49-62A77D7C1EE0}"/>
          </ac:spMkLst>
        </pc:spChg>
        <pc:spChg chg="add">
          <ac:chgData name="Sarah Gothard" userId="0e53f415fda5f162" providerId="LiveId" clId="{E36C9E4A-9DE3-4F19-B157-D6A0081B16C5}" dt="2021-05-14T14:02:54.516" v="29" actId="26606"/>
          <ac:spMkLst>
            <pc:docMk/>
            <pc:sldMk cId="2175270901" sldId="280"/>
            <ac:spMk id="13" creationId="{CB44330D-EA18-4254-AA95-EB49948539B8}"/>
          </ac:spMkLst>
        </pc:spChg>
        <pc:picChg chg="add del">
          <ac:chgData name="Sarah Gothard" userId="0e53f415fda5f162" providerId="LiveId" clId="{E36C9E4A-9DE3-4F19-B157-D6A0081B16C5}" dt="2021-05-14T14:02:51.430" v="27" actId="478"/>
          <ac:picMkLst>
            <pc:docMk/>
            <pc:sldMk cId="2175270901" sldId="280"/>
            <ac:picMk id="3" creationId="{9749BECE-6B8E-484F-9055-B5FE9373F4D5}"/>
          </ac:picMkLst>
        </pc:picChg>
        <pc:picChg chg="add mod">
          <ac:chgData name="Sarah Gothard" userId="0e53f415fda5f162" providerId="LiveId" clId="{E36C9E4A-9DE3-4F19-B157-D6A0081B16C5}" dt="2021-05-14T14:02:54.516" v="29" actId="26606"/>
          <ac:picMkLst>
            <pc:docMk/>
            <pc:sldMk cId="2175270901" sldId="280"/>
            <ac:picMk id="6" creationId="{1E1661A9-A780-4D06-89E0-9955ED7A281D}"/>
          </ac:picMkLst>
        </pc:picChg>
      </pc:sldChg>
      <pc:sldChg chg="addSp modSp add mod setBg">
        <pc:chgData name="Sarah Gothard" userId="0e53f415fda5f162" providerId="LiveId" clId="{E36C9E4A-9DE3-4F19-B157-D6A0081B16C5}" dt="2021-05-14T14:03:17.556" v="31" actId="26606"/>
        <pc:sldMkLst>
          <pc:docMk/>
          <pc:sldMk cId="1327098079" sldId="281"/>
        </pc:sldMkLst>
        <pc:spChg chg="ord">
          <ac:chgData name="Sarah Gothard" userId="0e53f415fda5f162" providerId="LiveId" clId="{E36C9E4A-9DE3-4F19-B157-D6A0081B16C5}" dt="2021-05-14T14:03:17.556" v="31" actId="26606"/>
          <ac:spMkLst>
            <pc:docMk/>
            <pc:sldMk cId="1327098079" sldId="281"/>
            <ac:spMk id="4" creationId="{734DF08B-C78F-4DB2-8B25-0250E898880A}"/>
          </ac:spMkLst>
        </pc:spChg>
        <pc:spChg chg="add">
          <ac:chgData name="Sarah Gothard" userId="0e53f415fda5f162" providerId="LiveId" clId="{E36C9E4A-9DE3-4F19-B157-D6A0081B16C5}" dt="2021-05-14T14:03:17.556" v="31" actId="26606"/>
          <ac:spMkLst>
            <pc:docMk/>
            <pc:sldMk cId="1327098079" sldId="281"/>
            <ac:spMk id="9" creationId="{32BC26D8-82FB-445E-AA49-62A77D7C1EE0}"/>
          </ac:spMkLst>
        </pc:spChg>
        <pc:spChg chg="add">
          <ac:chgData name="Sarah Gothard" userId="0e53f415fda5f162" providerId="LiveId" clId="{E36C9E4A-9DE3-4F19-B157-D6A0081B16C5}" dt="2021-05-14T14:03:17.556" v="31" actId="26606"/>
          <ac:spMkLst>
            <pc:docMk/>
            <pc:sldMk cId="1327098079" sldId="281"/>
            <ac:spMk id="11" creationId="{CB44330D-EA18-4254-AA95-EB49948539B8}"/>
          </ac:spMkLst>
        </pc:spChg>
        <pc:picChg chg="add mod">
          <ac:chgData name="Sarah Gothard" userId="0e53f415fda5f162" providerId="LiveId" clId="{E36C9E4A-9DE3-4F19-B157-D6A0081B16C5}" dt="2021-05-14T14:03:17.556" v="31" actId="26606"/>
          <ac:picMkLst>
            <pc:docMk/>
            <pc:sldMk cId="1327098079" sldId="281"/>
            <ac:picMk id="3" creationId="{1D85A2F5-7CB3-48EF-B34A-8951701AE0CF}"/>
          </ac:picMkLst>
        </pc:picChg>
      </pc:sldChg>
      <pc:sldChg chg="addSp delSp modSp add mod ord setBg">
        <pc:chgData name="Sarah Gothard" userId="0e53f415fda5f162" providerId="LiveId" clId="{E36C9E4A-9DE3-4F19-B157-D6A0081B16C5}" dt="2021-05-14T14:04:35.169" v="43" actId="26606"/>
        <pc:sldMkLst>
          <pc:docMk/>
          <pc:sldMk cId="2865068840" sldId="282"/>
        </pc:sldMkLst>
        <pc:spChg chg="ord">
          <ac:chgData name="Sarah Gothard" userId="0e53f415fda5f162" providerId="LiveId" clId="{E36C9E4A-9DE3-4F19-B157-D6A0081B16C5}" dt="2021-05-14T14:04:35.169" v="43" actId="26606"/>
          <ac:spMkLst>
            <pc:docMk/>
            <pc:sldMk cId="2865068840" sldId="282"/>
            <ac:spMk id="4" creationId="{734DF08B-C78F-4DB2-8B25-0250E898880A}"/>
          </ac:spMkLst>
        </pc:spChg>
        <pc:spChg chg="add">
          <ac:chgData name="Sarah Gothard" userId="0e53f415fda5f162" providerId="LiveId" clId="{E36C9E4A-9DE3-4F19-B157-D6A0081B16C5}" dt="2021-05-14T14:04:35.169" v="43" actId="26606"/>
          <ac:spMkLst>
            <pc:docMk/>
            <pc:sldMk cId="2865068840" sldId="282"/>
            <ac:spMk id="11" creationId="{32BC26D8-82FB-445E-AA49-62A77D7C1EE0}"/>
          </ac:spMkLst>
        </pc:spChg>
        <pc:spChg chg="add">
          <ac:chgData name="Sarah Gothard" userId="0e53f415fda5f162" providerId="LiveId" clId="{E36C9E4A-9DE3-4F19-B157-D6A0081B16C5}" dt="2021-05-14T14:04:35.169" v="43" actId="26606"/>
          <ac:spMkLst>
            <pc:docMk/>
            <pc:sldMk cId="2865068840" sldId="282"/>
            <ac:spMk id="13" creationId="{CB44330D-EA18-4254-AA95-EB49948539B8}"/>
          </ac:spMkLst>
        </pc:spChg>
        <pc:picChg chg="add del">
          <ac:chgData name="Sarah Gothard" userId="0e53f415fda5f162" providerId="LiveId" clId="{E36C9E4A-9DE3-4F19-B157-D6A0081B16C5}" dt="2021-05-14T14:04:32.419" v="41" actId="22"/>
          <ac:picMkLst>
            <pc:docMk/>
            <pc:sldMk cId="2865068840" sldId="282"/>
            <ac:picMk id="3" creationId="{B0B8AB51-9134-410E-A4FE-2C30F3AD4B8B}"/>
          </ac:picMkLst>
        </pc:picChg>
        <pc:picChg chg="add mod">
          <ac:chgData name="Sarah Gothard" userId="0e53f415fda5f162" providerId="LiveId" clId="{E36C9E4A-9DE3-4F19-B157-D6A0081B16C5}" dt="2021-05-14T14:04:35.169" v="43" actId="26606"/>
          <ac:picMkLst>
            <pc:docMk/>
            <pc:sldMk cId="2865068840" sldId="282"/>
            <ac:picMk id="6" creationId="{8E5AB827-75B1-4A3B-9491-E26DC6072CEB}"/>
          </ac:picMkLst>
        </pc:picChg>
      </pc:sldChg>
      <pc:sldChg chg="addSp modSp add mod ord setBg">
        <pc:chgData name="Sarah Gothard" userId="0e53f415fda5f162" providerId="LiveId" clId="{E36C9E4A-9DE3-4F19-B157-D6A0081B16C5}" dt="2021-05-14T14:04:58.174" v="45" actId="26606"/>
        <pc:sldMkLst>
          <pc:docMk/>
          <pc:sldMk cId="2690417844" sldId="283"/>
        </pc:sldMkLst>
        <pc:spChg chg="ord">
          <ac:chgData name="Sarah Gothard" userId="0e53f415fda5f162" providerId="LiveId" clId="{E36C9E4A-9DE3-4F19-B157-D6A0081B16C5}" dt="2021-05-14T14:04:58.174" v="45" actId="26606"/>
          <ac:spMkLst>
            <pc:docMk/>
            <pc:sldMk cId="2690417844" sldId="283"/>
            <ac:spMk id="4" creationId="{734DF08B-C78F-4DB2-8B25-0250E898880A}"/>
          </ac:spMkLst>
        </pc:spChg>
        <pc:spChg chg="add">
          <ac:chgData name="Sarah Gothard" userId="0e53f415fda5f162" providerId="LiveId" clId="{E36C9E4A-9DE3-4F19-B157-D6A0081B16C5}" dt="2021-05-14T14:04:58.174" v="45" actId="26606"/>
          <ac:spMkLst>
            <pc:docMk/>
            <pc:sldMk cId="2690417844" sldId="283"/>
            <ac:spMk id="9" creationId="{32BC26D8-82FB-445E-AA49-62A77D7C1EE0}"/>
          </ac:spMkLst>
        </pc:spChg>
        <pc:spChg chg="add">
          <ac:chgData name="Sarah Gothard" userId="0e53f415fda5f162" providerId="LiveId" clId="{E36C9E4A-9DE3-4F19-B157-D6A0081B16C5}" dt="2021-05-14T14:04:58.174" v="45" actId="26606"/>
          <ac:spMkLst>
            <pc:docMk/>
            <pc:sldMk cId="2690417844" sldId="283"/>
            <ac:spMk id="11" creationId="{CB44330D-EA18-4254-AA95-EB49948539B8}"/>
          </ac:spMkLst>
        </pc:spChg>
        <pc:picChg chg="add mod">
          <ac:chgData name="Sarah Gothard" userId="0e53f415fda5f162" providerId="LiveId" clId="{E36C9E4A-9DE3-4F19-B157-D6A0081B16C5}" dt="2021-05-14T14:04:58.174" v="45" actId="26606"/>
          <ac:picMkLst>
            <pc:docMk/>
            <pc:sldMk cId="2690417844" sldId="283"/>
            <ac:picMk id="3" creationId="{E91A3DAC-0A2E-4A84-926E-DD419E2D4EC6}"/>
          </ac:picMkLst>
        </pc:picChg>
      </pc:sldChg>
      <pc:sldChg chg="addSp delSp modSp add mod setBg">
        <pc:chgData name="Sarah Gothard" userId="0e53f415fda5f162" providerId="LiveId" clId="{E36C9E4A-9DE3-4F19-B157-D6A0081B16C5}" dt="2021-05-14T14:06:09.303" v="49" actId="26606"/>
        <pc:sldMkLst>
          <pc:docMk/>
          <pc:sldMk cId="384656278" sldId="284"/>
        </pc:sldMkLst>
        <pc:spChg chg="ord">
          <ac:chgData name="Sarah Gothard" userId="0e53f415fda5f162" providerId="LiveId" clId="{E36C9E4A-9DE3-4F19-B157-D6A0081B16C5}" dt="2021-05-14T14:06:09.303" v="49" actId="26606"/>
          <ac:spMkLst>
            <pc:docMk/>
            <pc:sldMk cId="384656278" sldId="284"/>
            <ac:spMk id="4" creationId="{734DF08B-C78F-4DB2-8B25-0250E898880A}"/>
          </ac:spMkLst>
        </pc:spChg>
        <pc:spChg chg="add">
          <ac:chgData name="Sarah Gothard" userId="0e53f415fda5f162" providerId="LiveId" clId="{E36C9E4A-9DE3-4F19-B157-D6A0081B16C5}" dt="2021-05-14T14:06:09.303" v="49" actId="26606"/>
          <ac:spMkLst>
            <pc:docMk/>
            <pc:sldMk cId="384656278" sldId="284"/>
            <ac:spMk id="11" creationId="{32BC26D8-82FB-445E-AA49-62A77D7C1EE0}"/>
          </ac:spMkLst>
        </pc:spChg>
        <pc:spChg chg="add">
          <ac:chgData name="Sarah Gothard" userId="0e53f415fda5f162" providerId="LiveId" clId="{E36C9E4A-9DE3-4F19-B157-D6A0081B16C5}" dt="2021-05-14T14:06:09.303" v="49" actId="26606"/>
          <ac:spMkLst>
            <pc:docMk/>
            <pc:sldMk cId="384656278" sldId="284"/>
            <ac:spMk id="13" creationId="{CB44330D-EA18-4254-AA95-EB49948539B8}"/>
          </ac:spMkLst>
        </pc:spChg>
        <pc:picChg chg="add del">
          <ac:chgData name="Sarah Gothard" userId="0e53f415fda5f162" providerId="LiveId" clId="{E36C9E4A-9DE3-4F19-B157-D6A0081B16C5}" dt="2021-05-14T14:06:06.421" v="47" actId="478"/>
          <ac:picMkLst>
            <pc:docMk/>
            <pc:sldMk cId="384656278" sldId="284"/>
            <ac:picMk id="3" creationId="{D4B0E6F7-0D98-4A24-84AE-E1A306E64CF4}"/>
          </ac:picMkLst>
        </pc:picChg>
        <pc:picChg chg="add mod">
          <ac:chgData name="Sarah Gothard" userId="0e53f415fda5f162" providerId="LiveId" clId="{E36C9E4A-9DE3-4F19-B157-D6A0081B16C5}" dt="2021-05-14T14:06:09.303" v="49" actId="26606"/>
          <ac:picMkLst>
            <pc:docMk/>
            <pc:sldMk cId="384656278" sldId="284"/>
            <ac:picMk id="6" creationId="{43CD8038-5C31-49FC-9E82-8355ECB61BFC}"/>
          </ac:picMkLst>
        </pc:picChg>
      </pc:sldChg>
      <pc:sldChg chg="add ord">
        <pc:chgData name="Sarah Gothard" userId="0e53f415fda5f162" providerId="LiveId" clId="{E36C9E4A-9DE3-4F19-B157-D6A0081B16C5}" dt="2021-05-14T14:03:36.311" v="36"/>
        <pc:sldMkLst>
          <pc:docMk/>
          <pc:sldMk cId="4182991745" sldId="285"/>
        </pc:sldMkLst>
      </pc:sldChg>
      <pc:sldChg chg="add">
        <pc:chgData name="Sarah Gothard" userId="0e53f415fda5f162" providerId="LiveId" clId="{E36C9E4A-9DE3-4F19-B157-D6A0081B16C5}" dt="2021-05-14T14:04:11.916" v="37" actId="2890"/>
        <pc:sldMkLst>
          <pc:docMk/>
          <pc:sldMk cId="4160157778" sldId="286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91178-905E-4181-A080-73FBE2A7F10F}" type="datetimeFigureOut">
              <a:rPr lang="en-US" smtClean="0"/>
              <a:t>10/30/2025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C0C31-3BFD-43A2-B8EE-356E8F332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655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49B93-516E-447E-9C4C-C287614C6398}" type="datetimeFigureOut">
              <a:rPr lang="en-US" smtClean="0"/>
              <a:t>10/30/2025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908AF-65BE-457F-9D87-289A548E6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320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6182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4A5E8-EBEC-488E-AE66-5DA21A38EE26}" type="datetime1">
              <a:rPr lang="en-US" smtClean="0"/>
              <a:t>10/30/2025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07601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2FCC0-5F4E-427F-9127-B94CD82A0C38}" type="datetime1">
              <a:rPr lang="en-US" smtClean="0"/>
              <a:t>10/30/2025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43733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3A5CF-AFEC-4509-B771-31481ADC1172}" type="datetime1">
              <a:rPr lang="en-US" smtClean="0"/>
              <a:t>10/30/2025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26893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075BBFA-75D4-4658-9BF4-B3F7ACAED9F6}" type="datetime1">
              <a:rPr lang="en-US" smtClean="0"/>
              <a:t>10/30/2025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11">
            <a:extLst>
              <a:ext uri="{FF2B5EF4-FFF2-40B4-BE49-F238E27FC236}">
                <a16:creationId xmlns:a16="http://schemas.microsoft.com/office/drawing/2014/main" id="{904A3627-209E-6492-FB1E-B61E6DA8ADE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410992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D43AE-BA47-4254-AC12-551DD83CE10D}" type="datetime1">
              <a:rPr lang="en-US" smtClean="0"/>
              <a:t>10/30/2025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40658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3CAEB-D68E-468F-8E56-B4B66E1C0A61}" type="datetime1">
              <a:rPr lang="en-US" smtClean="0"/>
              <a:t>10/30/2025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72055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7C4FE-EB64-46BB-9205-B1EE9EE8BFC9}" type="datetime1">
              <a:rPr lang="en-US" smtClean="0"/>
              <a:t>10/30/2025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94256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74EE6-CF30-4CA8-B154-B496D8D79A09}" type="datetime1">
              <a:rPr lang="en-US" smtClean="0"/>
              <a:t>10/30/2025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2397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8C175-E6CD-4916-8689-413DF59FA2B7}" type="datetime1">
              <a:rPr lang="en-US" smtClean="0"/>
              <a:t>10/30/2025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92151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2422B-9403-45EA-B93B-F8104079F340}" type="datetime1">
              <a:rPr lang="en-US" smtClean="0"/>
              <a:t>10/30/2025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63062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27844-C336-4BB0-BDE0-54C7634A075B}" type="datetime1">
              <a:rPr lang="en-US" smtClean="0"/>
              <a:t>10/30/2025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35317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49165-212D-48C1-9776-729E0A8C0D58}" type="datetime1">
              <a:rPr lang="en-US" smtClean="0"/>
              <a:t>10/30/2025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0372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F1B597-F26C-4EAF-A163-38755C5479C0}" type="datetime1">
              <a:rPr lang="en-US" smtClean="0"/>
              <a:t>10/30/2025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068D91-5085-43EA-8734-9AB23AC095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75727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Rectangle 107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Rectangle 109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BC597EF-FB69-45C5-8D36-A040C26037D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467" y="2624752"/>
            <a:ext cx="10905066" cy="1608495"/>
          </a:xfrm>
          <a:prstGeom prst="rect">
            <a:avLst/>
          </a:prstGeom>
        </p:spPr>
      </p:pic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5277B3-F2AB-47E8-A410-E4DFF7CB25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2111670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E0A52D-0566-096A-BD5A-142B258A6A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78729DF-9F16-B0A9-B5B9-A02A11337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  <p:pic>
        <p:nvPicPr>
          <p:cNvPr id="2" name="Content Placeholder 1">
            <a:extLst>
              <a:ext uri="{FF2B5EF4-FFF2-40B4-BE49-F238E27FC236}">
                <a16:creationId xmlns:a16="http://schemas.microsoft.com/office/drawing/2014/main" id="{23624D3B-35C0-4F3C-9B56-27E14EDD0779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106422"/>
            <a:ext cx="12192000" cy="64530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9041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E0A52D-0566-096A-BD5A-142B258A6A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78729DF-9F16-B0A9-B5B9-A02A11337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43CD8038-5C31-49FC-9E82-8355ECB61BFC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235483"/>
            <a:ext cx="12192000" cy="61949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66669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E0A52D-0566-096A-BD5A-142B258A6A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78729DF-9F16-B0A9-B5B9-A02A11337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  <p:pic>
        <p:nvPicPr>
          <p:cNvPr id="2" name="Content Placeholder 1">
            <a:extLst>
              <a:ext uri="{FF2B5EF4-FFF2-40B4-BE49-F238E27FC236}">
                <a16:creationId xmlns:a16="http://schemas.microsoft.com/office/drawing/2014/main" id="{DAA45AC2-2B12-4122-A5D7-179C2C43AA64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222577"/>
            <a:ext cx="12192000" cy="62207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754990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E0A52D-0566-096A-BD5A-142B258A6A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78729DF-9F16-B0A9-B5B9-A02A11337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  <p:pic>
        <p:nvPicPr>
          <p:cNvPr id="2" name="Content Placeholder 1" descr="Shape&#10;&#10;Description automatically generated with medium confidence">
            <a:extLst>
              <a:ext uri="{FF2B5EF4-FFF2-40B4-BE49-F238E27FC236}">
                <a16:creationId xmlns:a16="http://schemas.microsoft.com/office/drawing/2014/main" id="{96D76795-98A5-4F4E-9CCE-C2A945938AEC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145140"/>
            <a:ext cx="12192000" cy="63756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60683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E0A52D-0566-096A-BD5A-142B258A6A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78729DF-9F16-B0A9-B5B9-A02A11337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  <p:pic>
        <p:nvPicPr>
          <p:cNvPr id="2" name="Content Placeholder 1">
            <a:extLst>
              <a:ext uri="{FF2B5EF4-FFF2-40B4-BE49-F238E27FC236}">
                <a16:creationId xmlns:a16="http://schemas.microsoft.com/office/drawing/2014/main" id="{77F98701-1B62-48E4-A9AE-FB33B5F2764E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218275"/>
            <a:ext cx="12192000" cy="62293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68620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E0A52D-0566-096A-BD5A-142B258A6A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78729DF-9F16-B0A9-B5B9-A02A11337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  <p:pic>
        <p:nvPicPr>
          <p:cNvPr id="2" name="Content Placeholder 1">
            <a:extLst>
              <a:ext uri="{FF2B5EF4-FFF2-40B4-BE49-F238E27FC236}">
                <a16:creationId xmlns:a16="http://schemas.microsoft.com/office/drawing/2014/main" id="{1E31016A-153D-4A2C-9357-E06291D3DC0E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179557"/>
            <a:ext cx="12192000" cy="63067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74026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E0A52D-0566-096A-BD5A-142B258A6A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78729DF-9F16-B0A9-B5B9-A02A11337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  <p:pic>
        <p:nvPicPr>
          <p:cNvPr id="2" name="Content Placeholder 1">
            <a:extLst>
              <a:ext uri="{FF2B5EF4-FFF2-40B4-BE49-F238E27FC236}">
                <a16:creationId xmlns:a16="http://schemas.microsoft.com/office/drawing/2014/main" id="{23624D3B-35C0-4F3C-9B56-27E14EDD0779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106422"/>
            <a:ext cx="12192000" cy="64530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60878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E0A52D-0566-096A-BD5A-142B258A6A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78729DF-9F16-B0A9-B5B9-A02A11337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1E1661A9-A780-4D06-89E0-9955ED7A281D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201067"/>
            <a:ext cx="12192000" cy="62637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51736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E0A52D-0566-096A-BD5A-142B258A6A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78729DF-9F16-B0A9-B5B9-A02A11337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  <p:pic>
        <p:nvPicPr>
          <p:cNvPr id="2" name="Content Placeholder 1">
            <a:extLst>
              <a:ext uri="{FF2B5EF4-FFF2-40B4-BE49-F238E27FC236}">
                <a16:creationId xmlns:a16="http://schemas.microsoft.com/office/drawing/2014/main" id="{1D85A2F5-7CB3-48EF-B34A-8951701AE0CF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170952"/>
            <a:ext cx="12192000" cy="63240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97809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E0A52D-0566-096A-BD5A-142B258A6A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78729DF-9F16-B0A9-B5B9-A02A11337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  <p:pic>
        <p:nvPicPr>
          <p:cNvPr id="2" name="Content Placeholder 1">
            <a:extLst>
              <a:ext uri="{FF2B5EF4-FFF2-40B4-BE49-F238E27FC236}">
                <a16:creationId xmlns:a16="http://schemas.microsoft.com/office/drawing/2014/main" id="{23624D3B-35C0-4F3C-9B56-27E14EDD0779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106422"/>
            <a:ext cx="12192000" cy="64530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2701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E0A52D-0566-096A-BD5A-142B258A6A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78729DF-9F16-B0A9-B5B9-A02A11337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8E5AB827-75B1-4A3B-9491-E26DC6072CEB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218275"/>
            <a:ext cx="12192000" cy="62293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62812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E0A52D-0566-096A-BD5A-142B258A6A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78729DF-9F16-B0A9-B5B9-A02A11337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  <p:pic>
        <p:nvPicPr>
          <p:cNvPr id="2" name="Content Placeholder 1">
            <a:extLst>
              <a:ext uri="{FF2B5EF4-FFF2-40B4-BE49-F238E27FC236}">
                <a16:creationId xmlns:a16="http://schemas.microsoft.com/office/drawing/2014/main" id="{E91A3DAC-0A2E-4A84-926E-DD419E2D4EC6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192463"/>
            <a:ext cx="12192000" cy="62809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84362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278</TotalTime>
  <Words>69</Words>
  <Application>Microsoft Office PowerPoint</Application>
  <PresentationFormat>Widescreen</PresentationFormat>
  <Paragraphs>15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Gothard, Sarah</cp:lastModifiedBy>
  <cp:revision>17</cp:revision>
  <dcterms:created xsi:type="dcterms:W3CDTF">2019-10-03T18:26:20Z</dcterms:created>
  <dcterms:modified xsi:type="dcterms:W3CDTF">2025-10-30T20:51:57Z</dcterms:modified>
</cp:coreProperties>
</file>