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notesMasterIdLst>
    <p:notesMasterId r:id="rId12"/>
  </p:notesMasterIdLst>
  <p:handoutMasterIdLst>
    <p:handoutMasterId r:id="rId13"/>
  </p:handoutMasterIdLst>
  <p:sldIdLst>
    <p:sldId id="256" r:id="rId2"/>
    <p:sldId id="257" r:id="rId3"/>
    <p:sldId id="258" r:id="rId4"/>
    <p:sldId id="260" r:id="rId5"/>
    <p:sldId id="264" r:id="rId6"/>
    <p:sldId id="265" r:id="rId7"/>
    <p:sldId id="266" r:id="rId8"/>
    <p:sldId id="261" r:id="rId9"/>
    <p:sldId id="262" r:id="rId10"/>
    <p:sldId id="263"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21E4AEA4-8DFA-4A89-87EB-49C32662AFE0}">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459" autoAdjust="0"/>
    <p:restoredTop sz="91160" autoAdjust="0"/>
  </p:normalViewPr>
  <p:slideViewPr>
    <p:cSldViewPr snapToGrid="0" showGuides="1">
      <p:cViewPr varScale="1">
        <p:scale>
          <a:sx n="63" d="100"/>
          <a:sy n="63" d="100"/>
        </p:scale>
        <p:origin x="1038" y="78"/>
      </p:cViewPr>
      <p:guideLst>
        <p:guide orient="horz" pos="2160"/>
        <p:guide pos="3840"/>
      </p:guideLst>
    </p:cSldViewPr>
  </p:slideViewPr>
  <p:notesTextViewPr>
    <p:cViewPr>
      <p:scale>
        <a:sx n="1" d="1"/>
        <a:sy n="1" d="1"/>
      </p:scale>
      <p:origin x="0" y="0"/>
    </p:cViewPr>
  </p:notesTextViewPr>
  <p:notesViewPr>
    <p:cSldViewPr snapToGrid="0" showGuides="1">
      <p:cViewPr varScale="1">
        <p:scale>
          <a:sx n="76" d="100"/>
          <a:sy n="76" d="100"/>
        </p:scale>
        <p:origin x="1710"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6D91178-905E-4181-A080-73FBE2A7F10F}" type="datetimeFigureOut">
              <a:rPr lang="en-US" smtClean="0"/>
              <a:t>10/1/2022</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EDC0C31-3BFD-43A2-B8EE-356E8F332F68}" type="slidenum">
              <a:rPr lang="en-US" smtClean="0"/>
              <a:t>‹#›</a:t>
            </a:fld>
            <a:endParaRPr lang="en-US"/>
          </a:p>
        </p:txBody>
      </p:sp>
    </p:spTree>
    <p:extLst>
      <p:ext uri="{BB962C8B-B14F-4D97-AF65-F5344CB8AC3E}">
        <p14:creationId xmlns:p14="http://schemas.microsoft.com/office/powerpoint/2010/main" val="1872655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649B93-516E-447E-9C4C-C287614C6398}" type="datetimeFigureOut">
              <a:rPr lang="en-US" smtClean="0"/>
              <a:t>10/1/2022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7908AF-65BE-457F-9D87-289A548E61FF}" type="slidenum">
              <a:rPr lang="en-US" smtClean="0"/>
              <a:t>‹#›</a:t>
            </a:fld>
            <a:endParaRPr lang="en-US"/>
          </a:p>
        </p:txBody>
      </p:sp>
    </p:spTree>
    <p:extLst>
      <p:ext uri="{BB962C8B-B14F-4D97-AF65-F5344CB8AC3E}">
        <p14:creationId xmlns:p14="http://schemas.microsoft.com/office/powerpoint/2010/main" val="3372320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p:txBody>
      </p:sp>
      <p:sp>
        <p:nvSpPr>
          <p:cNvPr id="4" name="Slide Number Placeholder 3"/>
          <p:cNvSpPr>
            <a:spLocks noGrp="1"/>
          </p:cNvSpPr>
          <p:nvPr>
            <p:ph type="sldNum" sz="quarter" idx="10"/>
          </p:nvPr>
        </p:nvSpPr>
        <p:spPr/>
        <p:txBody>
          <a:bodyPr/>
          <a:lstStyle/>
          <a:p>
            <a:fld id="{887908AF-65BE-457F-9D87-289A548E61FF}" type="slidenum">
              <a:rPr lang="en-US" smtClean="0"/>
              <a:t>1</a:t>
            </a:fld>
            <a:endParaRPr lang="en-US"/>
          </a:p>
        </p:txBody>
      </p:sp>
    </p:spTree>
    <p:extLst>
      <p:ext uri="{BB962C8B-B14F-4D97-AF65-F5344CB8AC3E}">
        <p14:creationId xmlns:p14="http://schemas.microsoft.com/office/powerpoint/2010/main" val="2532622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54A0119-C811-414C-B351-F58874BF7E16}" type="datetime1">
              <a:rPr lang="en-US" smtClean="0"/>
              <a:t>10/1/2022</a:t>
            </a:fld>
            <a:endParaRPr lang="en-US" dirty="0"/>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359128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7F807AB-3E76-4C73-9D54-270D413395FB}" type="datetime1">
              <a:rPr lang="en-US" smtClean="0"/>
              <a:t>10/1/2022</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8296233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96898AA-5213-4EBB-9334-70C5EAF94D5A}" type="datetime1">
              <a:rPr lang="en-US" smtClean="0"/>
              <a:t>10/1/2022</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0426251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F5845B-3660-429B-9885-92F86B23F0A0}" type="datetime1">
              <a:rPr lang="en-US" smtClean="0"/>
              <a:t>10/1/2022</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6503584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6CABF51-39E9-4844-BAC6-D684C44BBE9E}" type="datetime1">
              <a:rPr lang="en-US" smtClean="0"/>
              <a:t>10/1/2022</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0694203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D0E4487-FFB7-4C86-BB79-171C3163F635}" type="datetime1">
              <a:rPr lang="en-US" smtClean="0"/>
              <a:t>10/1/2022</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286814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3FBF2DF-5492-40BB-9FC3-7CB89E46B56F}" type="datetime1">
              <a:rPr lang="en-US" smtClean="0"/>
              <a:t>10/1/2022</a:t>
            </a:fld>
            <a:endParaRPr lang="en-US"/>
          </a:p>
        </p:txBody>
      </p:sp>
      <p:sp>
        <p:nvSpPr>
          <p:cNvPr id="8" name="Footer Placeholder 7"/>
          <p:cNvSpPr>
            <a:spLocks noGrp="1"/>
          </p:cNvSpPr>
          <p:nvPr>
            <p:ph type="ftr" sz="quarter" idx="11"/>
          </p:nvPr>
        </p:nvSpPr>
        <p:spPr/>
        <p:txBody>
          <a:bodyPr/>
          <a:lstStyle/>
          <a:p>
            <a:r>
              <a:rPr lang="en-US"/>
              <a:t>Public Domain</a:t>
            </a:r>
            <a:endParaRPr lang="en-US" dirty="0"/>
          </a:p>
        </p:txBody>
      </p:sp>
      <p:sp>
        <p:nvSpPr>
          <p:cNvPr id="9" name="Slide Number Placeholder 8"/>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5979262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133941C-EBD6-4B42-B7BF-973A4833B998}" type="datetime1">
              <a:rPr lang="en-US" smtClean="0"/>
              <a:t>10/1/2022</a:t>
            </a:fld>
            <a:endParaRPr lang="en-US"/>
          </a:p>
        </p:txBody>
      </p:sp>
      <p:sp>
        <p:nvSpPr>
          <p:cNvPr id="4" name="Footer Placeholder 3"/>
          <p:cNvSpPr>
            <a:spLocks noGrp="1"/>
          </p:cNvSpPr>
          <p:nvPr>
            <p:ph type="ftr" sz="quarter" idx="11"/>
          </p:nvPr>
        </p:nvSpPr>
        <p:spPr/>
        <p:txBody>
          <a:bodyPr/>
          <a:lstStyle/>
          <a:p>
            <a:r>
              <a:rPr lang="en-US"/>
              <a:t>Public Domain</a:t>
            </a:r>
            <a:endParaRPr lang="en-US" dirty="0"/>
          </a:p>
        </p:txBody>
      </p:sp>
      <p:sp>
        <p:nvSpPr>
          <p:cNvPr id="5" name="Slide Number Placeholder 4"/>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564702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87DB35-672F-4188-9311-E5E3E18F0BC7}" type="datetime1">
              <a:rPr lang="en-US" smtClean="0"/>
              <a:t>10/1/2022</a:t>
            </a:fld>
            <a:endParaRPr lang="en-US"/>
          </a:p>
        </p:txBody>
      </p:sp>
      <p:sp>
        <p:nvSpPr>
          <p:cNvPr id="3" name="Footer Placeholder 2"/>
          <p:cNvSpPr>
            <a:spLocks noGrp="1"/>
          </p:cNvSpPr>
          <p:nvPr>
            <p:ph type="ftr" sz="quarter" idx="11"/>
          </p:nvPr>
        </p:nvSpPr>
        <p:spPr/>
        <p:txBody>
          <a:bodyPr/>
          <a:lstStyle/>
          <a:p>
            <a:r>
              <a:rPr lang="en-US"/>
              <a:t>Public Domain</a:t>
            </a:r>
            <a:endParaRPr lang="en-US" dirty="0"/>
          </a:p>
        </p:txBody>
      </p:sp>
      <p:sp>
        <p:nvSpPr>
          <p:cNvPr id="4" name="Slide Number Placeholder 3"/>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2411850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135C6FA-0364-40EA-ADF7-6AC8A8B1D3F3}" type="datetime1">
              <a:rPr lang="en-US" smtClean="0"/>
              <a:t>10/1/2022</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144787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4723E9E-7498-4F28-9FA1-01DDD7D06BD6}" type="datetime1">
              <a:rPr lang="en-US" smtClean="0"/>
              <a:t>10/1/2022</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42892900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F8121A-F697-452F-BB8D-94C75886E8B9}" type="datetime1">
              <a:rPr lang="en-US" smtClean="0"/>
              <a:t>10/1/2022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068D91-5085-43EA-8734-9AB23AC0958B}" type="slidenum">
              <a:rPr lang="en-US" smtClean="0"/>
              <a:pPr/>
              <a:t>‹#›</a:t>
            </a:fld>
            <a:endParaRPr lang="en-US"/>
          </a:p>
        </p:txBody>
      </p:sp>
    </p:spTree>
    <p:extLst>
      <p:ext uri="{BB962C8B-B14F-4D97-AF65-F5344CB8AC3E}">
        <p14:creationId xmlns:p14="http://schemas.microsoft.com/office/powerpoint/2010/main" val="1047085550"/>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5" name="Rectangle 84">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Rectangle 86">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2D1BFF5D-5F5F-4C6C-8463-68635E03E97F}"/>
              </a:ext>
            </a:extLst>
          </p:cNvPr>
          <p:cNvPicPr>
            <a:picLocks noChangeAspect="1"/>
          </p:cNvPicPr>
          <p:nvPr/>
        </p:nvPicPr>
        <p:blipFill>
          <a:blip r:embed="rId3"/>
          <a:stretch>
            <a:fillRect/>
          </a:stretch>
        </p:blipFill>
        <p:spPr>
          <a:xfrm>
            <a:off x="643467" y="2638383"/>
            <a:ext cx="10905066" cy="1581234"/>
          </a:xfrm>
          <a:prstGeom prst="rect">
            <a:avLst/>
          </a:prstGeom>
        </p:spPr>
      </p:pic>
      <p:sp>
        <p:nvSpPr>
          <p:cNvPr id="4" name="Footer Placeholder 3">
            <a:extLst>
              <a:ext uri="{FF2B5EF4-FFF2-40B4-BE49-F238E27FC236}">
                <a16:creationId xmlns:a16="http://schemas.microsoft.com/office/drawing/2014/main" id="{FD60A99A-3D3E-41F4-8FB2-F58BC94B156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9104339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9BF8A355-CB0B-422F-92B5-838611FEFA77}"/>
              </a:ext>
            </a:extLst>
          </p:cNvPr>
          <p:cNvPicPr>
            <a:picLocks noGrp="1" noChangeAspect="1"/>
          </p:cNvPicPr>
          <p:nvPr>
            <p:ph idx="1"/>
          </p:nvPr>
        </p:nvPicPr>
        <p:blipFill>
          <a:blip r:embed="rId2"/>
          <a:stretch>
            <a:fillRect/>
          </a:stretch>
        </p:blipFill>
        <p:spPr>
          <a:xfrm>
            <a:off x="1077021" y="643467"/>
            <a:ext cx="10037957" cy="5571066"/>
          </a:xfrm>
          <a:prstGeom prst="rect">
            <a:avLst/>
          </a:prstGeom>
        </p:spPr>
      </p:pic>
      <p:sp>
        <p:nvSpPr>
          <p:cNvPr id="4" name="Footer Placeholder 3">
            <a:extLst>
              <a:ext uri="{FF2B5EF4-FFF2-40B4-BE49-F238E27FC236}">
                <a16:creationId xmlns:a16="http://schemas.microsoft.com/office/drawing/2014/main" id="{5064DDF5-C973-45BE-A3AB-78CA2390808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201250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7412EC20-86D4-4CBC-BC77-1634E960F359}"/>
              </a:ext>
            </a:extLst>
          </p:cNvPr>
          <p:cNvPicPr>
            <a:picLocks noGrp="1" noChangeAspect="1"/>
          </p:cNvPicPr>
          <p:nvPr>
            <p:ph idx="1"/>
          </p:nvPr>
        </p:nvPicPr>
        <p:blipFill>
          <a:blip r:embed="rId2"/>
          <a:stretch>
            <a:fillRect/>
          </a:stretch>
        </p:blipFill>
        <p:spPr>
          <a:xfrm>
            <a:off x="1165852" y="643467"/>
            <a:ext cx="9860296" cy="5571066"/>
          </a:xfrm>
          <a:prstGeom prst="rect">
            <a:avLst/>
          </a:prstGeom>
        </p:spPr>
      </p:pic>
      <p:sp>
        <p:nvSpPr>
          <p:cNvPr id="4" name="Footer Placeholder 3">
            <a:extLst>
              <a:ext uri="{FF2B5EF4-FFF2-40B4-BE49-F238E27FC236}">
                <a16:creationId xmlns:a16="http://schemas.microsoft.com/office/drawing/2014/main" id="{3A5AEB94-440F-4E73-AC36-B6BB8DA8464F}"/>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1264649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3A275B62-CB3C-4325-9DBE-5F2DDFEF3EB0}"/>
              </a:ext>
            </a:extLst>
          </p:cNvPr>
          <p:cNvPicPr>
            <a:picLocks noGrp="1" noChangeAspect="1"/>
          </p:cNvPicPr>
          <p:nvPr>
            <p:ph idx="1"/>
          </p:nvPr>
        </p:nvPicPr>
        <p:blipFill>
          <a:blip r:embed="rId2"/>
          <a:stretch>
            <a:fillRect/>
          </a:stretch>
        </p:blipFill>
        <p:spPr>
          <a:xfrm>
            <a:off x="864951" y="643467"/>
            <a:ext cx="10462097" cy="5571066"/>
          </a:xfrm>
          <a:prstGeom prst="rect">
            <a:avLst/>
          </a:prstGeom>
        </p:spPr>
      </p:pic>
      <p:sp>
        <p:nvSpPr>
          <p:cNvPr id="4" name="Footer Placeholder 3">
            <a:extLst>
              <a:ext uri="{FF2B5EF4-FFF2-40B4-BE49-F238E27FC236}">
                <a16:creationId xmlns:a16="http://schemas.microsoft.com/office/drawing/2014/main" id="{6D6FD4DA-4E04-4276-AD58-DE811CA5FC7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41758002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9BF8A355-CB0B-422F-92B5-838611FEFA77}"/>
              </a:ext>
            </a:extLst>
          </p:cNvPr>
          <p:cNvPicPr>
            <a:picLocks noGrp="1" noChangeAspect="1"/>
          </p:cNvPicPr>
          <p:nvPr>
            <p:ph idx="1"/>
          </p:nvPr>
        </p:nvPicPr>
        <p:blipFill>
          <a:blip r:embed="rId2"/>
          <a:stretch>
            <a:fillRect/>
          </a:stretch>
        </p:blipFill>
        <p:spPr>
          <a:xfrm>
            <a:off x="1077021" y="643467"/>
            <a:ext cx="10037957" cy="5571066"/>
          </a:xfrm>
          <a:prstGeom prst="rect">
            <a:avLst/>
          </a:prstGeom>
        </p:spPr>
      </p:pic>
      <p:sp>
        <p:nvSpPr>
          <p:cNvPr id="4" name="Footer Placeholder 3">
            <a:extLst>
              <a:ext uri="{FF2B5EF4-FFF2-40B4-BE49-F238E27FC236}">
                <a16:creationId xmlns:a16="http://schemas.microsoft.com/office/drawing/2014/main" id="{5064DDF5-C973-45BE-A3AB-78CA2390808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5259445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Content Placeholder 9">
            <a:extLst>
              <a:ext uri="{FF2B5EF4-FFF2-40B4-BE49-F238E27FC236}">
                <a16:creationId xmlns:a16="http://schemas.microsoft.com/office/drawing/2014/main" id="{D096E6DE-E846-43BB-891E-8B79D171CA1E}"/>
              </a:ext>
            </a:extLst>
          </p:cNvPr>
          <p:cNvPicPr>
            <a:picLocks noGrp="1" noChangeAspect="1"/>
          </p:cNvPicPr>
          <p:nvPr>
            <p:ph idx="1"/>
          </p:nvPr>
        </p:nvPicPr>
        <p:blipFill>
          <a:blip r:embed="rId2"/>
          <a:stretch>
            <a:fillRect/>
          </a:stretch>
        </p:blipFill>
        <p:spPr>
          <a:xfrm>
            <a:off x="984930" y="643467"/>
            <a:ext cx="10222139" cy="5571066"/>
          </a:xfrm>
          <a:prstGeom prst="rect">
            <a:avLst/>
          </a:prstGeom>
        </p:spPr>
      </p:pic>
      <p:sp>
        <p:nvSpPr>
          <p:cNvPr id="4" name="Footer Placeholder 3">
            <a:extLst>
              <a:ext uri="{FF2B5EF4-FFF2-40B4-BE49-F238E27FC236}">
                <a16:creationId xmlns:a16="http://schemas.microsoft.com/office/drawing/2014/main" id="{75ABE0F6-CD83-4323-9809-2945E61959A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4371619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A76707DC-2C91-4DC3-A507-276F15D1BD5E}"/>
              </a:ext>
            </a:extLst>
          </p:cNvPr>
          <p:cNvPicPr>
            <a:picLocks noGrp="1" noChangeAspect="1"/>
          </p:cNvPicPr>
          <p:nvPr>
            <p:ph idx="1"/>
          </p:nvPr>
        </p:nvPicPr>
        <p:blipFill>
          <a:blip r:embed="rId2"/>
          <a:stretch>
            <a:fillRect/>
          </a:stretch>
        </p:blipFill>
        <p:spPr>
          <a:xfrm>
            <a:off x="815370" y="643467"/>
            <a:ext cx="10561260" cy="5571066"/>
          </a:xfrm>
          <a:prstGeom prst="rect">
            <a:avLst/>
          </a:prstGeom>
        </p:spPr>
      </p:pic>
      <p:sp>
        <p:nvSpPr>
          <p:cNvPr id="4" name="Footer Placeholder 3">
            <a:extLst>
              <a:ext uri="{FF2B5EF4-FFF2-40B4-BE49-F238E27FC236}">
                <a16:creationId xmlns:a16="http://schemas.microsoft.com/office/drawing/2014/main" id="{9868CCC5-5D9F-4540-AE25-1B20801AAB12}"/>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9492331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9BF8A355-CB0B-422F-92B5-838611FEFA77}"/>
              </a:ext>
            </a:extLst>
          </p:cNvPr>
          <p:cNvPicPr>
            <a:picLocks noGrp="1" noChangeAspect="1"/>
          </p:cNvPicPr>
          <p:nvPr>
            <p:ph idx="1"/>
          </p:nvPr>
        </p:nvPicPr>
        <p:blipFill>
          <a:blip r:embed="rId2"/>
          <a:stretch>
            <a:fillRect/>
          </a:stretch>
        </p:blipFill>
        <p:spPr>
          <a:xfrm>
            <a:off x="1077021" y="643467"/>
            <a:ext cx="10037957" cy="5571066"/>
          </a:xfrm>
          <a:prstGeom prst="rect">
            <a:avLst/>
          </a:prstGeom>
        </p:spPr>
      </p:pic>
      <p:sp>
        <p:nvSpPr>
          <p:cNvPr id="4" name="Footer Placeholder 3">
            <a:extLst>
              <a:ext uri="{FF2B5EF4-FFF2-40B4-BE49-F238E27FC236}">
                <a16:creationId xmlns:a16="http://schemas.microsoft.com/office/drawing/2014/main" id="{5064DDF5-C973-45BE-A3AB-78CA2390808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1745935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Rectangle 1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Content Placeholder 7" descr="Shape&#10;&#10;Description automatically generated with medium confidence">
            <a:extLst>
              <a:ext uri="{FF2B5EF4-FFF2-40B4-BE49-F238E27FC236}">
                <a16:creationId xmlns:a16="http://schemas.microsoft.com/office/drawing/2014/main" id="{74437A4C-DFAA-4180-9483-834FAD4B0486}"/>
              </a:ext>
            </a:extLst>
          </p:cNvPr>
          <p:cNvPicPr>
            <a:picLocks noGrp="1" noChangeAspect="1"/>
          </p:cNvPicPr>
          <p:nvPr>
            <p:ph idx="1"/>
          </p:nvPr>
        </p:nvPicPr>
        <p:blipFill>
          <a:blip r:embed="rId2"/>
          <a:stretch>
            <a:fillRect/>
          </a:stretch>
        </p:blipFill>
        <p:spPr>
          <a:xfrm>
            <a:off x="913613" y="643467"/>
            <a:ext cx="10364773" cy="5571066"/>
          </a:xfrm>
          <a:prstGeom prst="rect">
            <a:avLst/>
          </a:prstGeom>
        </p:spPr>
      </p:pic>
      <p:sp>
        <p:nvSpPr>
          <p:cNvPr id="4" name="Footer Placeholder 3">
            <a:extLst>
              <a:ext uri="{FF2B5EF4-FFF2-40B4-BE49-F238E27FC236}">
                <a16:creationId xmlns:a16="http://schemas.microsoft.com/office/drawing/2014/main" id="{037F3DCD-44E3-4C3A-953C-882A48083C3F}"/>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8688051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7A4FB324-EFD2-4600-994A-C6DE5990D787}"/>
              </a:ext>
            </a:extLst>
          </p:cNvPr>
          <p:cNvPicPr>
            <a:picLocks noGrp="1" noChangeAspect="1"/>
          </p:cNvPicPr>
          <p:nvPr>
            <p:ph idx="1"/>
          </p:nvPr>
        </p:nvPicPr>
        <p:blipFill>
          <a:blip r:embed="rId2"/>
          <a:stretch>
            <a:fillRect/>
          </a:stretch>
        </p:blipFill>
        <p:spPr>
          <a:xfrm>
            <a:off x="864951" y="643467"/>
            <a:ext cx="10462097" cy="5571066"/>
          </a:xfrm>
          <a:prstGeom prst="rect">
            <a:avLst/>
          </a:prstGeom>
        </p:spPr>
      </p:pic>
      <p:sp>
        <p:nvSpPr>
          <p:cNvPr id="4" name="Footer Placeholder 3">
            <a:extLst>
              <a:ext uri="{FF2B5EF4-FFF2-40B4-BE49-F238E27FC236}">
                <a16:creationId xmlns:a16="http://schemas.microsoft.com/office/drawing/2014/main" id="{47ABD481-6003-426E-9A86-079411660387}"/>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58074375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195</TotalTime>
  <Words>63</Words>
  <Application>Microsoft Office PowerPoint</Application>
  <PresentationFormat>Widescreen</PresentationFormat>
  <Paragraphs>12</Paragraphs>
  <Slides>10</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Sarah Gothard</cp:lastModifiedBy>
  <cp:revision>23</cp:revision>
  <dcterms:created xsi:type="dcterms:W3CDTF">2019-09-28T20:24:12Z</dcterms:created>
  <dcterms:modified xsi:type="dcterms:W3CDTF">2022-10-01T17:39:42Z</dcterms:modified>
</cp:coreProperties>
</file>