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69" r:id="rId2"/>
  </p:sldMasterIdLst>
  <p:notesMasterIdLst>
    <p:notesMasterId r:id="rId6"/>
  </p:notesMasterIdLst>
  <p:handoutMasterIdLst>
    <p:handoutMasterId r:id="rId7"/>
  </p:handoutMasterIdLst>
  <p:sldIdLst>
    <p:sldId id="339" r:id="rId3"/>
    <p:sldId id="275" r:id="rId4"/>
    <p:sldId id="34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6C0000"/>
    <a:srgbClr val="42002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2449" autoAdjust="0"/>
  </p:normalViewPr>
  <p:slideViewPr>
    <p:cSldViewPr snapToGrid="0" showGuides="1">
      <p:cViewPr varScale="1">
        <p:scale>
          <a:sx n="101" d="100"/>
          <a:sy n="101" d="100"/>
        </p:scale>
        <p:origin x="12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88360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1495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319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65149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9578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3834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3975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4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6200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86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68759808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8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779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2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1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79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8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06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9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07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5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1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9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8413" y="658930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63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2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22BFE-271B-3B02-EFEF-3E6FAC01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7" y="2465903"/>
            <a:ext cx="11050265" cy="19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1CFB5-516F-811A-26B5-AB267F5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6EEC59-E7D9-88EF-A519-8913EA359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93"/>
            <a:ext cx="12192000" cy="675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5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78EBD-813B-6F0B-0001-B01DB44C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F87A44-8CF6-15B7-2585-D0BDED27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30"/>
            <a:ext cx="12192000" cy="65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19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49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Calisto MT</vt:lpstr>
      <vt:lpstr>Wingdings 2</vt:lpstr>
      <vt:lpstr>Hymns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4</cp:revision>
  <dcterms:created xsi:type="dcterms:W3CDTF">2019-10-02T02:24:59Z</dcterms:created>
  <dcterms:modified xsi:type="dcterms:W3CDTF">2025-10-04T16:01:38Z</dcterms:modified>
</cp:coreProperties>
</file>