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9" r:id="rId2"/>
  </p:sldMasterIdLst>
  <p:notesMasterIdLst>
    <p:notesMasterId r:id="rId6"/>
  </p:notesMasterIdLst>
  <p:handoutMasterIdLst>
    <p:handoutMasterId r:id="rId7"/>
  </p:handoutMasterIdLst>
  <p:sldIdLst>
    <p:sldId id="339" r:id="rId3"/>
    <p:sldId id="275" r:id="rId4"/>
    <p:sldId id="34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6C0000"/>
    <a:srgbClr val="42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FB848-2EF2-4223-BBA0-0C6991AE81A1}" v="7" dt="2020-05-10T18:42:47.71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2449" autoAdjust="0"/>
  </p:normalViewPr>
  <p:slideViewPr>
    <p:cSldViewPr snapToGrid="0" showGuides="1">
      <p:cViewPr varScale="1">
        <p:scale>
          <a:sx n="102" d="100"/>
          <a:sy n="102" d="100"/>
        </p:scale>
        <p:origin x="2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9692D04-CC96-4196-903A-3DAABF089B3E}"/>
    <pc:docChg chg="custSel addSld delSld modSld">
      <pc:chgData name="Sarah Gothard" userId="0e53f415fda5f162" providerId="LiveId" clId="{79692D04-CC96-4196-903A-3DAABF089B3E}" dt="2020-05-10T18:42:59.297" v="18" actId="2696"/>
      <pc:docMkLst>
        <pc:docMk/>
      </pc:docMkLst>
      <pc:sldChg chg="addSp modSp">
        <pc:chgData name="Sarah Gothard" userId="0e53f415fda5f162" providerId="LiveId" clId="{79692D04-CC96-4196-903A-3DAABF089B3E}" dt="2020-05-10T18:42:23.252" v="12" actId="1076"/>
        <pc:sldMkLst>
          <pc:docMk/>
          <pc:sldMk cId="406854814" sldId="259"/>
        </pc:sldMkLst>
        <pc:picChg chg="add mod">
          <ac:chgData name="Sarah Gothard" userId="0e53f415fda5f162" providerId="LiveId" clId="{79692D04-CC96-4196-903A-3DAABF089B3E}" dt="2020-05-10T18:42:23.252" v="12" actId="1076"/>
          <ac:picMkLst>
            <pc:docMk/>
            <pc:sldMk cId="406854814" sldId="259"/>
            <ac:picMk id="2" creationId="{26948E9D-610B-49A7-9735-1C7BB7B323F9}"/>
          </ac:picMkLst>
        </pc:picChg>
      </pc:sldChg>
      <pc:sldChg chg="addSp delSp modSp">
        <pc:chgData name="Sarah Gothard" userId="0e53f415fda5f162" providerId="LiveId" clId="{79692D04-CC96-4196-903A-3DAABF089B3E}" dt="2020-05-10T18:41:34.854" v="3" actId="1076"/>
        <pc:sldMkLst>
          <pc:docMk/>
          <pc:sldMk cId="4222139619" sldId="273"/>
        </pc:sldMkLst>
        <pc:spChg chg="del">
          <ac:chgData name="Sarah Gothard" userId="0e53f415fda5f162" providerId="LiveId" clId="{79692D04-CC96-4196-903A-3DAABF089B3E}" dt="2020-05-10T18:41:29.006" v="0" actId="478"/>
          <ac:spMkLst>
            <pc:docMk/>
            <pc:sldMk cId="4222139619" sldId="273"/>
            <ac:spMk id="2" creationId="{58F45D0E-3F33-4969-B4DC-BDC2C45B27CA}"/>
          </ac:spMkLst>
        </pc:spChg>
        <pc:picChg chg="add mod">
          <ac:chgData name="Sarah Gothard" userId="0e53f415fda5f162" providerId="LiveId" clId="{79692D04-CC96-4196-903A-3DAABF089B3E}" dt="2020-05-10T18:41:34.854" v="3" actId="1076"/>
          <ac:picMkLst>
            <pc:docMk/>
            <pc:sldMk cId="4222139619" sldId="273"/>
            <ac:picMk id="3" creationId="{4C44D297-C97E-4609-8F75-CCFA23F4AB85}"/>
          </ac:picMkLst>
        </pc:picChg>
      </pc:sldChg>
      <pc:sldChg chg="addSp modSp add">
        <pc:chgData name="Sarah Gothard" userId="0e53f415fda5f162" providerId="LiveId" clId="{79692D04-CC96-4196-903A-3DAABF089B3E}" dt="2020-05-10T18:42:54.859" v="15" actId="1076"/>
        <pc:sldMkLst>
          <pc:docMk/>
          <pc:sldMk cId="2220342641" sldId="274"/>
        </pc:sldMkLst>
        <pc:picChg chg="add mod">
          <ac:chgData name="Sarah Gothard" userId="0e53f415fda5f162" providerId="LiveId" clId="{79692D04-CC96-4196-903A-3DAABF089B3E}" dt="2020-05-10T18:42:54.859" v="15" actId="1076"/>
          <ac:picMkLst>
            <pc:docMk/>
            <pc:sldMk cId="2220342641" sldId="274"/>
            <ac:picMk id="2" creationId="{02B82AE0-1288-447F-A38F-953C9464649F}"/>
          </ac:picMkLst>
        </pc:picChg>
      </pc:sldChg>
      <pc:sldChg chg="add del">
        <pc:chgData name="Sarah Gothard" userId="0e53f415fda5f162" providerId="LiveId" clId="{79692D04-CC96-4196-903A-3DAABF089B3E}" dt="2020-05-10T18:42:57.355" v="16" actId="2696"/>
        <pc:sldMkLst>
          <pc:docMk/>
          <pc:sldMk cId="2270448668" sldId="275"/>
        </pc:sldMkLst>
      </pc:sldChg>
      <pc:sldChg chg="add del">
        <pc:chgData name="Sarah Gothard" userId="0e53f415fda5f162" providerId="LiveId" clId="{79692D04-CC96-4196-903A-3DAABF089B3E}" dt="2020-05-10T18:42:58.309" v="17" actId="2696"/>
        <pc:sldMkLst>
          <pc:docMk/>
          <pc:sldMk cId="286674879" sldId="276"/>
        </pc:sldMkLst>
      </pc:sldChg>
      <pc:sldChg chg="add del">
        <pc:chgData name="Sarah Gothard" userId="0e53f415fda5f162" providerId="LiveId" clId="{79692D04-CC96-4196-903A-3DAABF089B3E}" dt="2020-05-10T18:42:59.297" v="18" actId="2696"/>
        <pc:sldMkLst>
          <pc:docMk/>
          <pc:sldMk cId="363267453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86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77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9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8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129DA-7581-7653-E114-A5B6AC791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3" y="2933169"/>
            <a:ext cx="11237976" cy="15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1CFB5-516F-811A-26B5-AB267F5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A11CB-32E4-5415-7FFB-B7CD17D3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54"/>
            <a:ext cx="12192000" cy="64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8EBD-813B-6F0B-0001-B01DB44C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2AE0-1288-447F-A38F-953C9464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166"/>
            <a:ext cx="12210050" cy="35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9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Calisto MT</vt:lpstr>
      <vt:lpstr>Wingdings 2</vt:lpstr>
      <vt:lpstr>Hymns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2019-10-02T02:24:59Z</dcterms:created>
  <dcterms:modified xsi:type="dcterms:W3CDTF">2025-10-04T15:57:16Z</dcterms:modified>
</cp:coreProperties>
</file>