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0" r:id="rId3"/>
    <p:sldId id="258" r:id="rId4"/>
    <p:sldId id="259" r:id="rId5"/>
    <p:sldId id="266" r:id="rId6"/>
    <p:sldId id="260" r:id="rId7"/>
    <p:sldId id="267" r:id="rId8"/>
    <p:sldId id="262" r:id="rId9"/>
    <p:sldId id="263" r:id="rId10"/>
    <p:sldId id="268" r:id="rId11"/>
    <p:sldId id="264" r:id="rId12"/>
    <p:sldId id="265"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601A10-2511-4352-973F-E04667826F36}" v="10" dt="2021-03-19T19:16:04.4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33" d="100"/>
          <a:sy n="33" d="100"/>
        </p:scale>
        <p:origin x="1220" y="8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EA601A10-2511-4352-973F-E04667826F36}"/>
    <pc:docChg chg="undo custSel addSld delSld modSld sldOrd">
      <pc:chgData name="Sarah Gothard" userId="0e53f415fda5f162" providerId="LiveId" clId="{EA601A10-2511-4352-973F-E04667826F36}" dt="2021-03-19T19:19:07.606" v="53" actId="26606"/>
      <pc:docMkLst>
        <pc:docMk/>
      </pc:docMkLst>
      <pc:sldChg chg="addSp delSp modSp mod">
        <pc:chgData name="Sarah Gothard" userId="0e53f415fda5f162" providerId="LiveId" clId="{EA601A10-2511-4352-973F-E04667826F36}" dt="2021-03-19T18:35:38.219" v="2" actId="26606"/>
        <pc:sldMkLst>
          <pc:docMk/>
          <pc:sldMk cId="806788547" sldId="256"/>
        </pc:sldMkLst>
        <pc:spChg chg="ord">
          <ac:chgData name="Sarah Gothard" userId="0e53f415fda5f162" providerId="LiveId" clId="{EA601A10-2511-4352-973F-E04667826F36}" dt="2021-03-19T18:35:38.219" v="2" actId="26606"/>
          <ac:spMkLst>
            <pc:docMk/>
            <pc:sldMk cId="806788547" sldId="256"/>
            <ac:spMk id="4" creationId="{6B9EE853-79E8-4548-B7E3-1647DD40572D}"/>
          </ac:spMkLst>
        </pc:spChg>
        <pc:spChg chg="del">
          <ac:chgData name="Sarah Gothard" userId="0e53f415fda5f162" providerId="LiveId" clId="{EA601A10-2511-4352-973F-E04667826F36}" dt="2021-03-19T18:35:38.219" v="2" actId="26606"/>
          <ac:spMkLst>
            <pc:docMk/>
            <pc:sldMk cId="806788547" sldId="256"/>
            <ac:spMk id="18" creationId="{32BC26D8-82FB-445E-AA49-62A77D7C1EE0}"/>
          </ac:spMkLst>
        </pc:spChg>
        <pc:spChg chg="del">
          <ac:chgData name="Sarah Gothard" userId="0e53f415fda5f162" providerId="LiveId" clId="{EA601A10-2511-4352-973F-E04667826F36}" dt="2021-03-19T18:35:38.219" v="2" actId="26606"/>
          <ac:spMkLst>
            <pc:docMk/>
            <pc:sldMk cId="806788547" sldId="256"/>
            <ac:spMk id="20" creationId="{CB44330D-EA18-4254-AA95-EB49948539B8}"/>
          </ac:spMkLst>
        </pc:spChg>
        <pc:spChg chg="add">
          <ac:chgData name="Sarah Gothard" userId="0e53f415fda5f162" providerId="LiveId" clId="{EA601A10-2511-4352-973F-E04667826F36}" dt="2021-03-19T18:35:38.219" v="2" actId="26606"/>
          <ac:spMkLst>
            <pc:docMk/>
            <pc:sldMk cId="806788547" sldId="256"/>
            <ac:spMk id="25" creationId="{32BC26D8-82FB-445E-AA49-62A77D7C1EE0}"/>
          </ac:spMkLst>
        </pc:spChg>
        <pc:spChg chg="add">
          <ac:chgData name="Sarah Gothard" userId="0e53f415fda5f162" providerId="LiveId" clId="{EA601A10-2511-4352-973F-E04667826F36}" dt="2021-03-19T18:35:38.219" v="2" actId="26606"/>
          <ac:spMkLst>
            <pc:docMk/>
            <pc:sldMk cId="806788547" sldId="256"/>
            <ac:spMk id="27" creationId="{CB44330D-EA18-4254-AA95-EB49948539B8}"/>
          </ac:spMkLst>
        </pc:spChg>
        <pc:picChg chg="add mod">
          <ac:chgData name="Sarah Gothard" userId="0e53f415fda5f162" providerId="LiveId" clId="{EA601A10-2511-4352-973F-E04667826F36}" dt="2021-03-19T18:35:38.219" v="2" actId="26606"/>
          <ac:picMkLst>
            <pc:docMk/>
            <pc:sldMk cId="806788547" sldId="256"/>
            <ac:picMk id="3" creationId="{55F378A1-4228-4EC8-A251-24AFEEF206FF}"/>
          </ac:picMkLst>
        </pc:picChg>
        <pc:picChg chg="del">
          <ac:chgData name="Sarah Gothard" userId="0e53f415fda5f162" providerId="LiveId" clId="{EA601A10-2511-4352-973F-E04667826F36}" dt="2021-03-19T18:35:36.553" v="0" actId="478"/>
          <ac:picMkLst>
            <pc:docMk/>
            <pc:sldMk cId="806788547" sldId="256"/>
            <ac:picMk id="7" creationId="{C63EC180-6E8C-4FFF-A91C-422034D9DADB}"/>
          </ac:picMkLst>
        </pc:picChg>
      </pc:sldChg>
      <pc:sldChg chg="addSp delSp modSp mod">
        <pc:chgData name="Sarah Gothard" userId="0e53f415fda5f162" providerId="LiveId" clId="{EA601A10-2511-4352-973F-E04667826F36}" dt="2021-03-19T18:35:53.646" v="8" actId="26606"/>
        <pc:sldMkLst>
          <pc:docMk/>
          <pc:sldMk cId="1843701223" sldId="257"/>
        </pc:sldMkLst>
        <pc:spChg chg="ord">
          <ac:chgData name="Sarah Gothard" userId="0e53f415fda5f162" providerId="LiveId" clId="{EA601A10-2511-4352-973F-E04667826F36}" dt="2021-03-19T18:35:53.646" v="8" actId="26606"/>
          <ac:spMkLst>
            <pc:docMk/>
            <pc:sldMk cId="1843701223" sldId="257"/>
            <ac:spMk id="4" creationId="{1E45741D-DD30-4AEA-B08F-2C8441394B5E}"/>
          </ac:spMkLst>
        </pc:spChg>
        <pc:spChg chg="del">
          <ac:chgData name="Sarah Gothard" userId="0e53f415fda5f162" providerId="LiveId" clId="{EA601A10-2511-4352-973F-E04667826F36}" dt="2021-03-19T18:35:53.646" v="8" actId="26606"/>
          <ac:spMkLst>
            <pc:docMk/>
            <pc:sldMk cId="1843701223" sldId="257"/>
            <ac:spMk id="27" creationId="{32BC26D8-82FB-445E-AA49-62A77D7C1EE0}"/>
          </ac:spMkLst>
        </pc:spChg>
        <pc:spChg chg="del">
          <ac:chgData name="Sarah Gothard" userId="0e53f415fda5f162" providerId="LiveId" clId="{EA601A10-2511-4352-973F-E04667826F36}" dt="2021-03-19T18:35:53.646" v="8" actId="26606"/>
          <ac:spMkLst>
            <pc:docMk/>
            <pc:sldMk cId="1843701223" sldId="257"/>
            <ac:spMk id="29" creationId="{CB44330D-EA18-4254-AA95-EB49948539B8}"/>
          </ac:spMkLst>
        </pc:spChg>
        <pc:spChg chg="add">
          <ac:chgData name="Sarah Gothard" userId="0e53f415fda5f162" providerId="LiveId" clId="{EA601A10-2511-4352-973F-E04667826F36}" dt="2021-03-19T18:35:53.646" v="8" actId="26606"/>
          <ac:spMkLst>
            <pc:docMk/>
            <pc:sldMk cId="1843701223" sldId="257"/>
            <ac:spMk id="34" creationId="{32BC26D8-82FB-445E-AA49-62A77D7C1EE0}"/>
          </ac:spMkLst>
        </pc:spChg>
        <pc:spChg chg="add">
          <ac:chgData name="Sarah Gothard" userId="0e53f415fda5f162" providerId="LiveId" clId="{EA601A10-2511-4352-973F-E04667826F36}" dt="2021-03-19T18:35:53.646" v="8" actId="26606"/>
          <ac:spMkLst>
            <pc:docMk/>
            <pc:sldMk cId="1843701223" sldId="257"/>
            <ac:spMk id="36" creationId="{CB44330D-EA18-4254-AA95-EB49948539B8}"/>
          </ac:spMkLst>
        </pc:spChg>
        <pc:picChg chg="add mod">
          <ac:chgData name="Sarah Gothard" userId="0e53f415fda5f162" providerId="LiveId" clId="{EA601A10-2511-4352-973F-E04667826F36}" dt="2021-03-19T18:35:53.646" v="8" actId="26606"/>
          <ac:picMkLst>
            <pc:docMk/>
            <pc:sldMk cId="1843701223" sldId="257"/>
            <ac:picMk id="3" creationId="{3D164B3D-9DEE-4DF9-AA8A-6384E68527D1}"/>
          </ac:picMkLst>
        </pc:picChg>
        <pc:picChg chg="del">
          <ac:chgData name="Sarah Gothard" userId="0e53f415fda5f162" providerId="LiveId" clId="{EA601A10-2511-4352-973F-E04667826F36}" dt="2021-03-19T18:35:39.726" v="3" actId="478"/>
          <ac:picMkLst>
            <pc:docMk/>
            <pc:sldMk cId="1843701223" sldId="257"/>
            <ac:picMk id="6" creationId="{348F1AF6-FDC7-43B4-B4AF-5834CC858120}"/>
          </ac:picMkLst>
        </pc:picChg>
      </pc:sldChg>
      <pc:sldChg chg="addSp delSp modSp add mod setBg delDesignElem">
        <pc:chgData name="Sarah Gothard" userId="0e53f415fda5f162" providerId="LiveId" clId="{EA601A10-2511-4352-973F-E04667826F36}" dt="2021-03-19T18:36:22.624" v="13" actId="26606"/>
        <pc:sldMkLst>
          <pc:docMk/>
          <pc:sldMk cId="1519171655" sldId="258"/>
        </pc:sldMkLst>
        <pc:spChg chg="ord">
          <ac:chgData name="Sarah Gothard" userId="0e53f415fda5f162" providerId="LiveId" clId="{EA601A10-2511-4352-973F-E04667826F36}" dt="2021-03-19T18:36:22.624" v="13" actId="26606"/>
          <ac:spMkLst>
            <pc:docMk/>
            <pc:sldMk cId="1519171655" sldId="258"/>
            <ac:spMk id="4" creationId="{1E45741D-DD30-4AEA-B08F-2C8441394B5E}"/>
          </ac:spMkLst>
        </pc:spChg>
        <pc:spChg chg="add">
          <ac:chgData name="Sarah Gothard" userId="0e53f415fda5f162" providerId="LiveId" clId="{EA601A10-2511-4352-973F-E04667826F36}" dt="2021-03-19T18:36:22.624" v="13" actId="26606"/>
          <ac:spMkLst>
            <pc:docMk/>
            <pc:sldMk cId="1519171655" sldId="258"/>
            <ac:spMk id="9" creationId="{32BC26D8-82FB-445E-AA49-62A77D7C1EE0}"/>
          </ac:spMkLst>
        </pc:spChg>
        <pc:spChg chg="add">
          <ac:chgData name="Sarah Gothard" userId="0e53f415fda5f162" providerId="LiveId" clId="{EA601A10-2511-4352-973F-E04667826F36}" dt="2021-03-19T18:36:22.624" v="13" actId="26606"/>
          <ac:spMkLst>
            <pc:docMk/>
            <pc:sldMk cId="1519171655" sldId="258"/>
            <ac:spMk id="11" creationId="{CB44330D-EA18-4254-AA95-EB49948539B8}"/>
          </ac:spMkLst>
        </pc:spChg>
        <pc:spChg chg="del">
          <ac:chgData name="Sarah Gothard" userId="0e53f415fda5f162" providerId="LiveId" clId="{EA601A10-2511-4352-973F-E04667826F36}" dt="2021-03-19T18:35:42.572" v="6"/>
          <ac:spMkLst>
            <pc:docMk/>
            <pc:sldMk cId="1519171655" sldId="258"/>
            <ac:spMk id="27" creationId="{32BC26D8-82FB-445E-AA49-62A77D7C1EE0}"/>
          </ac:spMkLst>
        </pc:spChg>
        <pc:spChg chg="del">
          <ac:chgData name="Sarah Gothard" userId="0e53f415fda5f162" providerId="LiveId" clId="{EA601A10-2511-4352-973F-E04667826F36}" dt="2021-03-19T18:35:42.572" v="6"/>
          <ac:spMkLst>
            <pc:docMk/>
            <pc:sldMk cId="1519171655" sldId="258"/>
            <ac:spMk id="29" creationId="{CB44330D-EA18-4254-AA95-EB49948539B8}"/>
          </ac:spMkLst>
        </pc:spChg>
        <pc:picChg chg="add mod">
          <ac:chgData name="Sarah Gothard" userId="0e53f415fda5f162" providerId="LiveId" clId="{EA601A10-2511-4352-973F-E04667826F36}" dt="2021-03-19T18:36:22.624" v="13" actId="26606"/>
          <ac:picMkLst>
            <pc:docMk/>
            <pc:sldMk cId="1519171655" sldId="258"/>
            <ac:picMk id="3" creationId="{1AC30D8D-20C2-4CAA-9565-016A2F7633B3}"/>
          </ac:picMkLst>
        </pc:picChg>
      </pc:sldChg>
      <pc:sldChg chg="del">
        <pc:chgData name="Sarah Gothard" userId="0e53f415fda5f162" providerId="LiveId" clId="{EA601A10-2511-4352-973F-E04667826F36}" dt="2021-03-19T18:35:41.460" v="4" actId="47"/>
        <pc:sldMkLst>
          <pc:docMk/>
          <pc:sldMk cId="3380484939" sldId="259"/>
        </pc:sldMkLst>
      </pc:sldChg>
      <pc:sldChg chg="addSp delSp modSp add mod setBg">
        <pc:chgData name="Sarah Gothard" userId="0e53f415fda5f162" providerId="LiveId" clId="{EA601A10-2511-4352-973F-E04667826F36}" dt="2021-03-19T18:36:56.015" v="17" actId="26606"/>
        <pc:sldMkLst>
          <pc:docMk/>
          <pc:sldMk cId="3785605535" sldId="259"/>
        </pc:sldMkLst>
        <pc:spChg chg="ord">
          <ac:chgData name="Sarah Gothard" userId="0e53f415fda5f162" providerId="LiveId" clId="{EA601A10-2511-4352-973F-E04667826F36}" dt="2021-03-19T18:36:56.015" v="17" actId="26606"/>
          <ac:spMkLst>
            <pc:docMk/>
            <pc:sldMk cId="3785605535" sldId="259"/>
            <ac:spMk id="4" creationId="{1E45741D-DD30-4AEA-B08F-2C8441394B5E}"/>
          </ac:spMkLst>
        </pc:spChg>
        <pc:spChg chg="add">
          <ac:chgData name="Sarah Gothard" userId="0e53f415fda5f162" providerId="LiveId" clId="{EA601A10-2511-4352-973F-E04667826F36}" dt="2021-03-19T18:36:56.015" v="17" actId="26606"/>
          <ac:spMkLst>
            <pc:docMk/>
            <pc:sldMk cId="3785605535" sldId="259"/>
            <ac:spMk id="11" creationId="{32BC26D8-82FB-445E-AA49-62A77D7C1EE0}"/>
          </ac:spMkLst>
        </pc:spChg>
        <pc:spChg chg="add">
          <ac:chgData name="Sarah Gothard" userId="0e53f415fda5f162" providerId="LiveId" clId="{EA601A10-2511-4352-973F-E04667826F36}" dt="2021-03-19T18:36:56.015" v="17" actId="26606"/>
          <ac:spMkLst>
            <pc:docMk/>
            <pc:sldMk cId="3785605535" sldId="259"/>
            <ac:spMk id="13" creationId="{CB44330D-EA18-4254-AA95-EB49948539B8}"/>
          </ac:spMkLst>
        </pc:spChg>
        <pc:picChg chg="add del">
          <ac:chgData name="Sarah Gothard" userId="0e53f415fda5f162" providerId="LiveId" clId="{EA601A10-2511-4352-973F-E04667826F36}" dt="2021-03-19T18:36:37.570" v="15" actId="22"/>
          <ac:picMkLst>
            <pc:docMk/>
            <pc:sldMk cId="3785605535" sldId="259"/>
            <ac:picMk id="3" creationId="{DDABF704-103B-4A1F-ABD5-7B6A429A5326}"/>
          </ac:picMkLst>
        </pc:picChg>
        <pc:picChg chg="add mod">
          <ac:chgData name="Sarah Gothard" userId="0e53f415fda5f162" providerId="LiveId" clId="{EA601A10-2511-4352-973F-E04667826F36}" dt="2021-03-19T18:36:56.015" v="17" actId="26606"/>
          <ac:picMkLst>
            <pc:docMk/>
            <pc:sldMk cId="3785605535" sldId="259"/>
            <ac:picMk id="6" creationId="{6AD90E1F-ECB8-448A-85FA-3295F4BB67E2}"/>
          </ac:picMkLst>
        </pc:picChg>
      </pc:sldChg>
      <pc:sldChg chg="del">
        <pc:chgData name="Sarah Gothard" userId="0e53f415fda5f162" providerId="LiveId" clId="{EA601A10-2511-4352-973F-E04667826F36}" dt="2021-03-19T18:35:41.460" v="4" actId="47"/>
        <pc:sldMkLst>
          <pc:docMk/>
          <pc:sldMk cId="677538456" sldId="260"/>
        </pc:sldMkLst>
      </pc:sldChg>
      <pc:sldChg chg="addSp delSp modSp add mod setBg">
        <pc:chgData name="Sarah Gothard" userId="0e53f415fda5f162" providerId="LiveId" clId="{EA601A10-2511-4352-973F-E04667826F36}" dt="2021-03-19T19:15:56.736" v="31" actId="26606"/>
        <pc:sldMkLst>
          <pc:docMk/>
          <pc:sldMk cId="2307181333" sldId="260"/>
        </pc:sldMkLst>
        <pc:spChg chg="ord">
          <ac:chgData name="Sarah Gothard" userId="0e53f415fda5f162" providerId="LiveId" clId="{EA601A10-2511-4352-973F-E04667826F36}" dt="2021-03-19T19:15:56.736" v="31" actId="26606"/>
          <ac:spMkLst>
            <pc:docMk/>
            <pc:sldMk cId="2307181333" sldId="260"/>
            <ac:spMk id="4" creationId="{1E45741D-DD30-4AEA-B08F-2C8441394B5E}"/>
          </ac:spMkLst>
        </pc:spChg>
        <pc:spChg chg="add">
          <ac:chgData name="Sarah Gothard" userId="0e53f415fda5f162" providerId="LiveId" clId="{EA601A10-2511-4352-973F-E04667826F36}" dt="2021-03-19T19:15:56.736" v="31" actId="26606"/>
          <ac:spMkLst>
            <pc:docMk/>
            <pc:sldMk cId="2307181333" sldId="260"/>
            <ac:spMk id="11" creationId="{32BC26D8-82FB-445E-AA49-62A77D7C1EE0}"/>
          </ac:spMkLst>
        </pc:spChg>
        <pc:spChg chg="add">
          <ac:chgData name="Sarah Gothard" userId="0e53f415fda5f162" providerId="LiveId" clId="{EA601A10-2511-4352-973F-E04667826F36}" dt="2021-03-19T19:15:56.736" v="31" actId="26606"/>
          <ac:spMkLst>
            <pc:docMk/>
            <pc:sldMk cId="2307181333" sldId="260"/>
            <ac:spMk id="13" creationId="{CB44330D-EA18-4254-AA95-EB49948539B8}"/>
          </ac:spMkLst>
        </pc:spChg>
        <pc:picChg chg="add del">
          <ac:chgData name="Sarah Gothard" userId="0e53f415fda5f162" providerId="LiveId" clId="{EA601A10-2511-4352-973F-E04667826F36}" dt="2021-03-19T19:15:01.133" v="29" actId="22"/>
          <ac:picMkLst>
            <pc:docMk/>
            <pc:sldMk cId="2307181333" sldId="260"/>
            <ac:picMk id="3" creationId="{FD2A7449-EDC9-4038-94BB-CCA5A7CC3310}"/>
          </ac:picMkLst>
        </pc:picChg>
        <pc:picChg chg="add mod">
          <ac:chgData name="Sarah Gothard" userId="0e53f415fda5f162" providerId="LiveId" clId="{EA601A10-2511-4352-973F-E04667826F36}" dt="2021-03-19T19:15:56.736" v="31" actId="26606"/>
          <ac:picMkLst>
            <pc:docMk/>
            <pc:sldMk cId="2307181333" sldId="260"/>
            <ac:picMk id="6" creationId="{3AAA0216-88C8-4B83-AE97-7CA21148EDF1}"/>
          </ac:picMkLst>
        </pc:picChg>
      </pc:sldChg>
      <pc:sldChg chg="add del">
        <pc:chgData name="Sarah Gothard" userId="0e53f415fda5f162" providerId="LiveId" clId="{EA601A10-2511-4352-973F-E04667826F36}" dt="2021-03-19T19:16:08.281" v="35" actId="47"/>
        <pc:sldMkLst>
          <pc:docMk/>
          <pc:sldMk cId="2941750589" sldId="261"/>
        </pc:sldMkLst>
      </pc:sldChg>
      <pc:sldChg chg="del">
        <pc:chgData name="Sarah Gothard" userId="0e53f415fda5f162" providerId="LiveId" clId="{EA601A10-2511-4352-973F-E04667826F36}" dt="2021-03-19T18:35:41.460" v="4" actId="47"/>
        <pc:sldMkLst>
          <pc:docMk/>
          <pc:sldMk cId="4038402276" sldId="261"/>
        </pc:sldMkLst>
      </pc:sldChg>
      <pc:sldChg chg="del">
        <pc:chgData name="Sarah Gothard" userId="0e53f415fda5f162" providerId="LiveId" clId="{EA601A10-2511-4352-973F-E04667826F36}" dt="2021-03-19T18:35:41.460" v="4" actId="47"/>
        <pc:sldMkLst>
          <pc:docMk/>
          <pc:sldMk cId="734314773" sldId="262"/>
        </pc:sldMkLst>
      </pc:sldChg>
      <pc:sldChg chg="addSp modSp add mod ord setBg">
        <pc:chgData name="Sarah Gothard" userId="0e53f415fda5f162" providerId="LiveId" clId="{EA601A10-2511-4352-973F-E04667826F36}" dt="2021-03-19T19:16:48.045" v="42" actId="26606"/>
        <pc:sldMkLst>
          <pc:docMk/>
          <pc:sldMk cId="1159100288" sldId="262"/>
        </pc:sldMkLst>
        <pc:spChg chg="ord">
          <ac:chgData name="Sarah Gothard" userId="0e53f415fda5f162" providerId="LiveId" clId="{EA601A10-2511-4352-973F-E04667826F36}" dt="2021-03-19T19:16:48.045" v="42" actId="26606"/>
          <ac:spMkLst>
            <pc:docMk/>
            <pc:sldMk cId="1159100288" sldId="262"/>
            <ac:spMk id="4" creationId="{1E45741D-DD30-4AEA-B08F-2C8441394B5E}"/>
          </ac:spMkLst>
        </pc:spChg>
        <pc:spChg chg="add">
          <ac:chgData name="Sarah Gothard" userId="0e53f415fda5f162" providerId="LiveId" clId="{EA601A10-2511-4352-973F-E04667826F36}" dt="2021-03-19T19:16:48.045" v="42" actId="26606"/>
          <ac:spMkLst>
            <pc:docMk/>
            <pc:sldMk cId="1159100288" sldId="262"/>
            <ac:spMk id="9" creationId="{32BC26D8-82FB-445E-AA49-62A77D7C1EE0}"/>
          </ac:spMkLst>
        </pc:spChg>
        <pc:spChg chg="add">
          <ac:chgData name="Sarah Gothard" userId="0e53f415fda5f162" providerId="LiveId" clId="{EA601A10-2511-4352-973F-E04667826F36}" dt="2021-03-19T19:16:48.045" v="42" actId="26606"/>
          <ac:spMkLst>
            <pc:docMk/>
            <pc:sldMk cId="1159100288" sldId="262"/>
            <ac:spMk id="11" creationId="{CB44330D-EA18-4254-AA95-EB49948539B8}"/>
          </ac:spMkLst>
        </pc:spChg>
        <pc:picChg chg="add mod">
          <ac:chgData name="Sarah Gothard" userId="0e53f415fda5f162" providerId="LiveId" clId="{EA601A10-2511-4352-973F-E04667826F36}" dt="2021-03-19T19:16:48.045" v="42" actId="26606"/>
          <ac:picMkLst>
            <pc:docMk/>
            <pc:sldMk cId="1159100288" sldId="262"/>
            <ac:picMk id="3" creationId="{E4AF9916-4F09-4DD4-A94F-6017DC2B55E8}"/>
          </ac:picMkLst>
        </pc:picChg>
      </pc:sldChg>
      <pc:sldChg chg="del">
        <pc:chgData name="Sarah Gothard" userId="0e53f415fda5f162" providerId="LiveId" clId="{EA601A10-2511-4352-973F-E04667826F36}" dt="2021-03-19T18:35:41.460" v="4" actId="47"/>
        <pc:sldMkLst>
          <pc:docMk/>
          <pc:sldMk cId="3075585783" sldId="263"/>
        </pc:sldMkLst>
      </pc:sldChg>
      <pc:sldChg chg="addSp modSp add mod ord setBg">
        <pc:chgData name="Sarah Gothard" userId="0e53f415fda5f162" providerId="LiveId" clId="{EA601A10-2511-4352-973F-E04667826F36}" dt="2021-03-19T19:17:33.088" v="44" actId="26606"/>
        <pc:sldMkLst>
          <pc:docMk/>
          <pc:sldMk cId="4197381993" sldId="263"/>
        </pc:sldMkLst>
        <pc:spChg chg="ord">
          <ac:chgData name="Sarah Gothard" userId="0e53f415fda5f162" providerId="LiveId" clId="{EA601A10-2511-4352-973F-E04667826F36}" dt="2021-03-19T19:17:33.088" v="44" actId="26606"/>
          <ac:spMkLst>
            <pc:docMk/>
            <pc:sldMk cId="4197381993" sldId="263"/>
            <ac:spMk id="4" creationId="{1E45741D-DD30-4AEA-B08F-2C8441394B5E}"/>
          </ac:spMkLst>
        </pc:spChg>
        <pc:spChg chg="add">
          <ac:chgData name="Sarah Gothard" userId="0e53f415fda5f162" providerId="LiveId" clId="{EA601A10-2511-4352-973F-E04667826F36}" dt="2021-03-19T19:17:33.088" v="44" actId="26606"/>
          <ac:spMkLst>
            <pc:docMk/>
            <pc:sldMk cId="4197381993" sldId="263"/>
            <ac:spMk id="9" creationId="{32BC26D8-82FB-445E-AA49-62A77D7C1EE0}"/>
          </ac:spMkLst>
        </pc:spChg>
        <pc:spChg chg="add">
          <ac:chgData name="Sarah Gothard" userId="0e53f415fda5f162" providerId="LiveId" clId="{EA601A10-2511-4352-973F-E04667826F36}" dt="2021-03-19T19:17:33.088" v="44" actId="26606"/>
          <ac:spMkLst>
            <pc:docMk/>
            <pc:sldMk cId="4197381993" sldId="263"/>
            <ac:spMk id="11" creationId="{CB44330D-EA18-4254-AA95-EB49948539B8}"/>
          </ac:spMkLst>
        </pc:spChg>
        <pc:picChg chg="add mod">
          <ac:chgData name="Sarah Gothard" userId="0e53f415fda5f162" providerId="LiveId" clId="{EA601A10-2511-4352-973F-E04667826F36}" dt="2021-03-19T19:17:33.088" v="44" actId="26606"/>
          <ac:picMkLst>
            <pc:docMk/>
            <pc:sldMk cId="4197381993" sldId="263"/>
            <ac:picMk id="3" creationId="{0BB9E3F2-C7B4-4482-AC55-C8E4E489CAC0}"/>
          </ac:picMkLst>
        </pc:picChg>
      </pc:sldChg>
      <pc:sldChg chg="del">
        <pc:chgData name="Sarah Gothard" userId="0e53f415fda5f162" providerId="LiveId" clId="{EA601A10-2511-4352-973F-E04667826F36}" dt="2021-03-19T18:35:41.460" v="4" actId="47"/>
        <pc:sldMkLst>
          <pc:docMk/>
          <pc:sldMk cId="1665901518" sldId="264"/>
        </pc:sldMkLst>
      </pc:sldChg>
      <pc:sldChg chg="addSp delSp modSp add mod setBg">
        <pc:chgData name="Sarah Gothard" userId="0e53f415fda5f162" providerId="LiveId" clId="{EA601A10-2511-4352-973F-E04667826F36}" dt="2021-03-19T19:18:19.920" v="48" actId="26606"/>
        <pc:sldMkLst>
          <pc:docMk/>
          <pc:sldMk cId="3251048207" sldId="264"/>
        </pc:sldMkLst>
        <pc:spChg chg="ord">
          <ac:chgData name="Sarah Gothard" userId="0e53f415fda5f162" providerId="LiveId" clId="{EA601A10-2511-4352-973F-E04667826F36}" dt="2021-03-19T19:18:19.920" v="48" actId="26606"/>
          <ac:spMkLst>
            <pc:docMk/>
            <pc:sldMk cId="3251048207" sldId="264"/>
            <ac:spMk id="4" creationId="{1E45741D-DD30-4AEA-B08F-2C8441394B5E}"/>
          </ac:spMkLst>
        </pc:spChg>
        <pc:spChg chg="add">
          <ac:chgData name="Sarah Gothard" userId="0e53f415fda5f162" providerId="LiveId" clId="{EA601A10-2511-4352-973F-E04667826F36}" dt="2021-03-19T19:18:19.920" v="48" actId="26606"/>
          <ac:spMkLst>
            <pc:docMk/>
            <pc:sldMk cId="3251048207" sldId="264"/>
            <ac:spMk id="11" creationId="{32BC26D8-82FB-445E-AA49-62A77D7C1EE0}"/>
          </ac:spMkLst>
        </pc:spChg>
        <pc:spChg chg="add">
          <ac:chgData name="Sarah Gothard" userId="0e53f415fda5f162" providerId="LiveId" clId="{EA601A10-2511-4352-973F-E04667826F36}" dt="2021-03-19T19:18:19.920" v="48" actId="26606"/>
          <ac:spMkLst>
            <pc:docMk/>
            <pc:sldMk cId="3251048207" sldId="264"/>
            <ac:spMk id="13" creationId="{CB44330D-EA18-4254-AA95-EB49948539B8}"/>
          </ac:spMkLst>
        </pc:spChg>
        <pc:picChg chg="add del">
          <ac:chgData name="Sarah Gothard" userId="0e53f415fda5f162" providerId="LiveId" clId="{EA601A10-2511-4352-973F-E04667826F36}" dt="2021-03-19T19:18:08.732" v="46" actId="22"/>
          <ac:picMkLst>
            <pc:docMk/>
            <pc:sldMk cId="3251048207" sldId="264"/>
            <ac:picMk id="3" creationId="{03E20B1F-85EA-4B01-9580-12B3BB0DC250}"/>
          </ac:picMkLst>
        </pc:picChg>
        <pc:picChg chg="add mod">
          <ac:chgData name="Sarah Gothard" userId="0e53f415fda5f162" providerId="LiveId" clId="{EA601A10-2511-4352-973F-E04667826F36}" dt="2021-03-19T19:18:19.920" v="48" actId="26606"/>
          <ac:picMkLst>
            <pc:docMk/>
            <pc:sldMk cId="3251048207" sldId="264"/>
            <ac:picMk id="6" creationId="{C446F56C-0CBF-4485-8FE4-1FA89DBED380}"/>
          </ac:picMkLst>
        </pc:picChg>
      </pc:sldChg>
      <pc:sldChg chg="addSp modSp add mod setBg">
        <pc:chgData name="Sarah Gothard" userId="0e53f415fda5f162" providerId="LiveId" clId="{EA601A10-2511-4352-973F-E04667826F36}" dt="2021-03-19T19:19:07.606" v="53" actId="26606"/>
        <pc:sldMkLst>
          <pc:docMk/>
          <pc:sldMk cId="1576197039" sldId="265"/>
        </pc:sldMkLst>
        <pc:spChg chg="ord">
          <ac:chgData name="Sarah Gothard" userId="0e53f415fda5f162" providerId="LiveId" clId="{EA601A10-2511-4352-973F-E04667826F36}" dt="2021-03-19T19:19:07.606" v="53" actId="26606"/>
          <ac:spMkLst>
            <pc:docMk/>
            <pc:sldMk cId="1576197039" sldId="265"/>
            <ac:spMk id="4" creationId="{1E45741D-DD30-4AEA-B08F-2C8441394B5E}"/>
          </ac:spMkLst>
        </pc:spChg>
        <pc:spChg chg="add">
          <ac:chgData name="Sarah Gothard" userId="0e53f415fda5f162" providerId="LiveId" clId="{EA601A10-2511-4352-973F-E04667826F36}" dt="2021-03-19T19:19:07.606" v="53" actId="26606"/>
          <ac:spMkLst>
            <pc:docMk/>
            <pc:sldMk cId="1576197039" sldId="265"/>
            <ac:spMk id="9" creationId="{32BC26D8-82FB-445E-AA49-62A77D7C1EE0}"/>
          </ac:spMkLst>
        </pc:spChg>
        <pc:spChg chg="add">
          <ac:chgData name="Sarah Gothard" userId="0e53f415fda5f162" providerId="LiveId" clId="{EA601A10-2511-4352-973F-E04667826F36}" dt="2021-03-19T19:19:07.606" v="53" actId="26606"/>
          <ac:spMkLst>
            <pc:docMk/>
            <pc:sldMk cId="1576197039" sldId="265"/>
            <ac:spMk id="11" creationId="{CB44330D-EA18-4254-AA95-EB49948539B8}"/>
          </ac:spMkLst>
        </pc:spChg>
        <pc:picChg chg="add mod">
          <ac:chgData name="Sarah Gothard" userId="0e53f415fda5f162" providerId="LiveId" clId="{EA601A10-2511-4352-973F-E04667826F36}" dt="2021-03-19T19:19:07.606" v="53" actId="26606"/>
          <ac:picMkLst>
            <pc:docMk/>
            <pc:sldMk cId="1576197039" sldId="265"/>
            <ac:picMk id="3" creationId="{AEA1A6E7-758C-4789-A6D3-98559BAB31DD}"/>
          </ac:picMkLst>
        </pc:picChg>
      </pc:sldChg>
      <pc:sldChg chg="del">
        <pc:chgData name="Sarah Gothard" userId="0e53f415fda5f162" providerId="LiveId" clId="{EA601A10-2511-4352-973F-E04667826F36}" dt="2021-03-19T18:35:41.460" v="4" actId="47"/>
        <pc:sldMkLst>
          <pc:docMk/>
          <pc:sldMk cId="4089381258" sldId="265"/>
        </pc:sldMkLst>
      </pc:sldChg>
      <pc:sldChg chg="del">
        <pc:chgData name="Sarah Gothard" userId="0e53f415fda5f162" providerId="LiveId" clId="{EA601A10-2511-4352-973F-E04667826F36}" dt="2021-03-19T18:35:41.460" v="4" actId="47"/>
        <pc:sldMkLst>
          <pc:docMk/>
          <pc:sldMk cId="1573967230" sldId="266"/>
        </pc:sldMkLst>
      </pc:sldChg>
      <pc:sldChg chg="addSp modSp add mod ord setBg">
        <pc:chgData name="Sarah Gothard" userId="0e53f415fda5f162" providerId="LiveId" clId="{EA601A10-2511-4352-973F-E04667826F36}" dt="2021-03-19T18:37:29.838" v="27"/>
        <pc:sldMkLst>
          <pc:docMk/>
          <pc:sldMk cId="2126833501" sldId="266"/>
        </pc:sldMkLst>
        <pc:spChg chg="ord">
          <ac:chgData name="Sarah Gothard" userId="0e53f415fda5f162" providerId="LiveId" clId="{EA601A10-2511-4352-973F-E04667826F36}" dt="2021-03-19T18:37:24.011" v="24" actId="26606"/>
          <ac:spMkLst>
            <pc:docMk/>
            <pc:sldMk cId="2126833501" sldId="266"/>
            <ac:spMk id="4" creationId="{1E45741D-DD30-4AEA-B08F-2C8441394B5E}"/>
          </ac:spMkLst>
        </pc:spChg>
        <pc:spChg chg="add">
          <ac:chgData name="Sarah Gothard" userId="0e53f415fda5f162" providerId="LiveId" clId="{EA601A10-2511-4352-973F-E04667826F36}" dt="2021-03-19T18:37:24.011" v="24" actId="26606"/>
          <ac:spMkLst>
            <pc:docMk/>
            <pc:sldMk cId="2126833501" sldId="266"/>
            <ac:spMk id="9" creationId="{32BC26D8-82FB-445E-AA49-62A77D7C1EE0}"/>
          </ac:spMkLst>
        </pc:spChg>
        <pc:spChg chg="add">
          <ac:chgData name="Sarah Gothard" userId="0e53f415fda5f162" providerId="LiveId" clId="{EA601A10-2511-4352-973F-E04667826F36}" dt="2021-03-19T18:37:24.011" v="24" actId="26606"/>
          <ac:spMkLst>
            <pc:docMk/>
            <pc:sldMk cId="2126833501" sldId="266"/>
            <ac:spMk id="11" creationId="{CB44330D-EA18-4254-AA95-EB49948539B8}"/>
          </ac:spMkLst>
        </pc:spChg>
        <pc:picChg chg="add mod">
          <ac:chgData name="Sarah Gothard" userId="0e53f415fda5f162" providerId="LiveId" clId="{EA601A10-2511-4352-973F-E04667826F36}" dt="2021-03-19T18:37:26.420" v="25" actId="27614"/>
          <ac:picMkLst>
            <pc:docMk/>
            <pc:sldMk cId="2126833501" sldId="266"/>
            <ac:picMk id="3" creationId="{84A87228-6692-4414-855D-8C2AEB7F989A}"/>
          </ac:picMkLst>
        </pc:picChg>
      </pc:sldChg>
      <pc:sldChg chg="addSp delSp add mod setBg delDesignElem">
        <pc:chgData name="Sarah Gothard" userId="0e53f415fda5f162" providerId="LiveId" clId="{EA601A10-2511-4352-973F-E04667826F36}" dt="2021-03-19T19:16:06.978" v="34" actId="26606"/>
        <pc:sldMkLst>
          <pc:docMk/>
          <pc:sldMk cId="2093927439" sldId="267"/>
        </pc:sldMkLst>
        <pc:spChg chg="add">
          <ac:chgData name="Sarah Gothard" userId="0e53f415fda5f162" providerId="LiveId" clId="{EA601A10-2511-4352-973F-E04667826F36}" dt="2021-03-19T19:16:06.978" v="34" actId="26606"/>
          <ac:spMkLst>
            <pc:docMk/>
            <pc:sldMk cId="2093927439" sldId="267"/>
            <ac:spMk id="8" creationId="{32BC26D8-82FB-445E-AA49-62A77D7C1EE0}"/>
          </ac:spMkLst>
        </pc:spChg>
        <pc:spChg chg="add">
          <ac:chgData name="Sarah Gothard" userId="0e53f415fda5f162" providerId="LiveId" clId="{EA601A10-2511-4352-973F-E04667826F36}" dt="2021-03-19T19:16:06.978" v="34" actId="26606"/>
          <ac:spMkLst>
            <pc:docMk/>
            <pc:sldMk cId="2093927439" sldId="267"/>
            <ac:spMk id="9" creationId="{CB44330D-EA18-4254-AA95-EB49948539B8}"/>
          </ac:spMkLst>
        </pc:spChg>
        <pc:spChg chg="del">
          <ac:chgData name="Sarah Gothard" userId="0e53f415fda5f162" providerId="LiveId" clId="{EA601A10-2511-4352-973F-E04667826F36}" dt="2021-03-19T19:16:04.486" v="33"/>
          <ac:spMkLst>
            <pc:docMk/>
            <pc:sldMk cId="2093927439" sldId="267"/>
            <ac:spMk id="11" creationId="{32BC26D8-82FB-445E-AA49-62A77D7C1EE0}"/>
          </ac:spMkLst>
        </pc:spChg>
        <pc:spChg chg="del">
          <ac:chgData name="Sarah Gothard" userId="0e53f415fda5f162" providerId="LiveId" clId="{EA601A10-2511-4352-973F-E04667826F36}" dt="2021-03-19T19:16:04.486" v="33"/>
          <ac:spMkLst>
            <pc:docMk/>
            <pc:sldMk cId="2093927439" sldId="267"/>
            <ac:spMk id="13" creationId="{CB44330D-EA18-4254-AA95-EB49948539B8}"/>
          </ac:spMkLst>
        </pc:spChg>
      </pc:sldChg>
      <pc:sldChg chg="add">
        <pc:chgData name="Sarah Gothard" userId="0e53f415fda5f162" providerId="LiveId" clId="{EA601A10-2511-4352-973F-E04667826F36}" dt="2021-03-19T19:16:14.744" v="36" actId="2890"/>
        <pc:sldMkLst>
          <pc:docMk/>
          <pc:sldMk cId="1479815512" sldId="268"/>
        </pc:sldMkLst>
      </pc:sldChg>
      <pc:sldChg chg="add ord">
        <pc:chgData name="Sarah Gothard" userId="0e53f415fda5f162" providerId="LiveId" clId="{EA601A10-2511-4352-973F-E04667826F36}" dt="2021-03-19T19:18:30.548" v="51"/>
        <pc:sldMkLst>
          <pc:docMk/>
          <pc:sldMk cId="2353565508"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BD6EDB11-2E7B-4D21-A682-05DF116DB9C7}" type="datetime1">
              <a:rPr lang="en-US" smtClean="0"/>
              <a:t>5/2/2024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91AF3286-D47E-4D5E-963E-D26C3CF982E3}" type="datetime1">
              <a:rPr lang="en-US" smtClean="0"/>
              <a:t>5/2/2024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A8F589CB-FA35-4B6D-A40E-46D940D1131C}" type="datetime1">
              <a:rPr lang="en-US" smtClean="0"/>
              <a:t>5/2/2024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465FF1AB-E9B9-4705-8961-95C92A0DB7E6}" type="datetime1">
              <a:rPr lang="en-US" smtClean="0"/>
              <a:t>5/2/2024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1D8AB405-A50E-4272-840F-C28346D2B214}" type="datetime1">
              <a:rPr lang="en-US" smtClean="0"/>
              <a:t>5/2/2024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181E3E29-4ABB-4FCE-B892-0602B01B0B77}" type="datetime1">
              <a:rPr lang="en-US" smtClean="0"/>
              <a:t>5/2/2024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C6CD2905-23D6-4EFA-A72E-B15BB407571C}" type="datetime1">
              <a:rPr lang="en-US" smtClean="0"/>
              <a:t>5/2/2024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685A7374-A498-46E2-94CC-B580C467B90C}" type="datetime1">
              <a:rPr lang="en-US" smtClean="0"/>
              <a:t>5/2/2024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7FB73AA5-3735-4CC1-AC96-BE0760370B49}" type="datetime1">
              <a:rPr lang="en-US" smtClean="0"/>
              <a:t>5/2/2024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FF0D35D7-06A3-49F9-9643-C77A9BBDB28A}" type="datetime1">
              <a:rPr lang="en-US" smtClean="0"/>
              <a:t>5/2/2024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C9E93F4E-2809-40E8-83BE-CB1B41365E91}" type="datetime1">
              <a:rPr lang="en-US" smtClean="0"/>
              <a:t>5/2/2024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28177A-85A7-4742-B779-9BEA0D71413F}" type="datetime1">
              <a:rPr lang="en-US" smtClean="0"/>
              <a:t>5/2/2024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5F378A1-4228-4EC8-A251-24AFEEF206FF}"/>
              </a:ext>
            </a:extLst>
          </p:cNvPr>
          <p:cNvPicPr>
            <a:picLocks noChangeAspect="1"/>
          </p:cNvPicPr>
          <p:nvPr/>
        </p:nvPicPr>
        <p:blipFill>
          <a:blip r:embed="rId3"/>
          <a:stretch>
            <a:fillRect/>
          </a:stretch>
        </p:blipFill>
        <p:spPr>
          <a:xfrm>
            <a:off x="643467" y="2692908"/>
            <a:ext cx="10905066" cy="1472184"/>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FBA8190-2BAE-542B-967B-7376517B4690}"/>
              </a:ext>
            </a:extLst>
          </p:cNvPr>
          <p:cNvPicPr>
            <a:picLocks noChangeAspect="1"/>
          </p:cNvPicPr>
          <p:nvPr/>
        </p:nvPicPr>
        <p:blipFill>
          <a:blip r:embed="rId2"/>
          <a:stretch>
            <a:fillRect/>
          </a:stretch>
        </p:blipFill>
        <p:spPr>
          <a:xfrm>
            <a:off x="0" y="39561"/>
            <a:ext cx="12192000" cy="6778877"/>
          </a:xfrm>
          <a:prstGeom prst="rect">
            <a:avLst/>
          </a:prstGeom>
        </p:spPr>
      </p:pic>
      <p:sp>
        <p:nvSpPr>
          <p:cNvPr id="3" name="Footer Placeholder 2">
            <a:extLst>
              <a:ext uri="{FF2B5EF4-FFF2-40B4-BE49-F238E27FC236}">
                <a16:creationId xmlns:a16="http://schemas.microsoft.com/office/drawing/2014/main" id="{6BC2F22C-E311-01BD-2D19-25B6A303935C}"/>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479815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446F56C-0CBF-4485-8FE4-1FA89DBED380}"/>
              </a:ext>
            </a:extLst>
          </p:cNvPr>
          <p:cNvPicPr>
            <a:picLocks noChangeAspect="1"/>
          </p:cNvPicPr>
          <p:nvPr/>
        </p:nvPicPr>
        <p:blipFill>
          <a:blip r:embed="rId2"/>
          <a:stretch>
            <a:fillRect/>
          </a:stretch>
        </p:blipFill>
        <p:spPr>
          <a:xfrm>
            <a:off x="0" y="0"/>
            <a:ext cx="12192000" cy="6766560"/>
          </a:xfrm>
          <a:prstGeom prst="rect">
            <a:avLst/>
          </a:prstGeom>
        </p:spPr>
      </p:pic>
      <p:sp>
        <p:nvSpPr>
          <p:cNvPr id="3" name="Footer Placeholder 2">
            <a:extLst>
              <a:ext uri="{FF2B5EF4-FFF2-40B4-BE49-F238E27FC236}">
                <a16:creationId xmlns:a16="http://schemas.microsoft.com/office/drawing/2014/main" id="{AE8389F9-44B5-68D1-CCA2-800BCA1E30AD}"/>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251048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EA1A6E7-758C-4789-A6D3-98559BAB31DD}"/>
              </a:ext>
            </a:extLst>
          </p:cNvPr>
          <p:cNvPicPr>
            <a:picLocks noChangeAspect="1"/>
          </p:cNvPicPr>
          <p:nvPr/>
        </p:nvPicPr>
        <p:blipFill>
          <a:blip r:embed="rId2"/>
          <a:stretch>
            <a:fillRect/>
          </a:stretch>
        </p:blipFill>
        <p:spPr>
          <a:xfrm>
            <a:off x="34921" y="277238"/>
            <a:ext cx="12122157" cy="6303523"/>
          </a:xfrm>
          <a:prstGeom prst="rect">
            <a:avLst/>
          </a:prstGeom>
        </p:spPr>
      </p:pic>
      <p:sp>
        <p:nvSpPr>
          <p:cNvPr id="5" name="Footer Placeholder 4">
            <a:extLst>
              <a:ext uri="{FF2B5EF4-FFF2-40B4-BE49-F238E27FC236}">
                <a16:creationId xmlns:a16="http://schemas.microsoft.com/office/drawing/2014/main" id="{3FDAA98F-5C28-4FBF-4D19-1DC7E0885BDA}"/>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576197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FBA8190-2BAE-542B-967B-7376517B4690}"/>
              </a:ext>
            </a:extLst>
          </p:cNvPr>
          <p:cNvPicPr>
            <a:picLocks noChangeAspect="1"/>
          </p:cNvPicPr>
          <p:nvPr/>
        </p:nvPicPr>
        <p:blipFill>
          <a:blip r:embed="rId2"/>
          <a:stretch>
            <a:fillRect/>
          </a:stretch>
        </p:blipFill>
        <p:spPr>
          <a:xfrm>
            <a:off x="0" y="39561"/>
            <a:ext cx="12192000" cy="6778877"/>
          </a:xfrm>
          <a:prstGeom prst="rect">
            <a:avLst/>
          </a:prstGeom>
        </p:spPr>
      </p:pic>
      <p:sp>
        <p:nvSpPr>
          <p:cNvPr id="3" name="Footer Placeholder 2">
            <a:extLst>
              <a:ext uri="{FF2B5EF4-FFF2-40B4-BE49-F238E27FC236}">
                <a16:creationId xmlns:a16="http://schemas.microsoft.com/office/drawing/2014/main" id="{FB0AD82A-018B-8A96-746E-9841F00E928C}"/>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4121016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0C69766-C740-8F16-8E23-0B5DEA16897F}"/>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13F7A504-CC12-693E-3898-A5574F193514}"/>
              </a:ext>
            </a:extLst>
          </p:cNvPr>
          <p:cNvPicPr>
            <a:picLocks noChangeAspect="1"/>
          </p:cNvPicPr>
          <p:nvPr/>
        </p:nvPicPr>
        <p:blipFill>
          <a:blip r:embed="rId2"/>
          <a:stretch>
            <a:fillRect/>
          </a:stretch>
        </p:blipFill>
        <p:spPr>
          <a:xfrm>
            <a:off x="91945" y="86995"/>
            <a:ext cx="12008109" cy="6634480"/>
          </a:xfrm>
          <a:prstGeom prst="rect">
            <a:avLst/>
          </a:prstGeom>
        </p:spPr>
      </p:pic>
    </p:spTree>
    <p:extLst>
      <p:ext uri="{BB962C8B-B14F-4D97-AF65-F5344CB8AC3E}">
        <p14:creationId xmlns:p14="http://schemas.microsoft.com/office/powerpoint/2010/main" val="2133785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2" name="Picture 1">
            <a:extLst>
              <a:ext uri="{FF2B5EF4-FFF2-40B4-BE49-F238E27FC236}">
                <a16:creationId xmlns:a16="http://schemas.microsoft.com/office/drawing/2014/main" id="{1AC30D8D-20C2-4CAA-9565-016A2F7633B3}"/>
              </a:ext>
            </a:extLst>
          </p:cNvPr>
          <p:cNvPicPr>
            <a:picLocks noChangeAspect="1"/>
          </p:cNvPicPr>
          <p:nvPr/>
        </p:nvPicPr>
        <p:blipFill>
          <a:blip r:embed="rId2"/>
          <a:stretch>
            <a:fillRect/>
          </a:stretch>
        </p:blipFill>
        <p:spPr>
          <a:xfrm>
            <a:off x="14514" y="236220"/>
            <a:ext cx="12162972" cy="6385560"/>
          </a:xfrm>
          <a:prstGeom prst="rect">
            <a:avLst/>
          </a:prstGeom>
        </p:spPr>
      </p:pic>
      <p:sp>
        <p:nvSpPr>
          <p:cNvPr id="5" name="Footer Placeholder 8">
            <a:extLst>
              <a:ext uri="{FF2B5EF4-FFF2-40B4-BE49-F238E27FC236}">
                <a16:creationId xmlns:a16="http://schemas.microsoft.com/office/drawing/2014/main" id="{67B659FE-D2C8-FE3C-9FBD-13C47D385A13}"/>
              </a:ext>
            </a:extLst>
          </p:cNvPr>
          <p:cNvSpPr txBox="1">
            <a:spLocks/>
          </p:cNvSpPr>
          <p:nvPr/>
        </p:nvSpPr>
        <p:spPr>
          <a:xfrm>
            <a:off x="4191000" y="65087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Public Domain</a:t>
            </a:r>
            <a:endParaRPr lang="en-US" dirty="0"/>
          </a:p>
        </p:txBody>
      </p:sp>
    </p:spTree>
    <p:extLst>
      <p:ext uri="{BB962C8B-B14F-4D97-AF65-F5344CB8AC3E}">
        <p14:creationId xmlns:p14="http://schemas.microsoft.com/office/powerpoint/2010/main" val="1519171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AD7A5B6-0E91-D90C-EF7D-CAF9DD56601D}"/>
              </a:ext>
            </a:extLst>
          </p:cNvPr>
          <p:cNvPicPr>
            <a:picLocks noChangeAspect="1"/>
          </p:cNvPicPr>
          <p:nvPr/>
        </p:nvPicPr>
        <p:blipFill>
          <a:blip r:embed="rId2"/>
          <a:stretch>
            <a:fillRect/>
          </a:stretch>
        </p:blipFill>
        <p:spPr>
          <a:xfrm>
            <a:off x="0" y="39561"/>
            <a:ext cx="12192000" cy="6778877"/>
          </a:xfrm>
          <a:prstGeom prst="rect">
            <a:avLst/>
          </a:prstGeom>
        </p:spPr>
      </p:pic>
      <p:sp>
        <p:nvSpPr>
          <p:cNvPr id="9" name="Footer Placeholder 8">
            <a:extLst>
              <a:ext uri="{FF2B5EF4-FFF2-40B4-BE49-F238E27FC236}">
                <a16:creationId xmlns:a16="http://schemas.microsoft.com/office/drawing/2014/main" id="{9148CDFB-393D-18BC-1092-DF8455BBDCB1}"/>
              </a:ext>
            </a:extLst>
          </p:cNvPr>
          <p:cNvSpPr>
            <a:spLocks noGrp="1"/>
          </p:cNvSpPr>
          <p:nvPr>
            <p:ph type="ftr" sz="quarter" idx="11"/>
          </p:nvPr>
        </p:nvSpPr>
        <p:spPr/>
        <p:txBody>
          <a:bodyPr/>
          <a:lstStyle/>
          <a:p>
            <a:r>
              <a:rPr lang="en-US" dirty="0"/>
              <a:t>Public Domain</a:t>
            </a:r>
          </a:p>
        </p:txBody>
      </p:sp>
    </p:spTree>
    <p:extLst>
      <p:ext uri="{BB962C8B-B14F-4D97-AF65-F5344CB8AC3E}">
        <p14:creationId xmlns:p14="http://schemas.microsoft.com/office/powerpoint/2010/main" val="3785605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descr="Shape&#10;&#10;Description automatically generated with medium confidence">
            <a:extLst>
              <a:ext uri="{FF2B5EF4-FFF2-40B4-BE49-F238E27FC236}">
                <a16:creationId xmlns:a16="http://schemas.microsoft.com/office/drawing/2014/main" id="{84A87228-6692-4414-855D-8C2AEB7F989A}"/>
              </a:ext>
            </a:extLst>
          </p:cNvPr>
          <p:cNvPicPr>
            <a:picLocks noChangeAspect="1"/>
          </p:cNvPicPr>
          <p:nvPr/>
        </p:nvPicPr>
        <p:blipFill>
          <a:blip r:embed="rId2"/>
          <a:stretch>
            <a:fillRect/>
          </a:stretch>
        </p:blipFill>
        <p:spPr>
          <a:xfrm>
            <a:off x="0" y="0"/>
            <a:ext cx="12192000" cy="6858000"/>
          </a:xfrm>
          <a:prstGeom prst="rect">
            <a:avLst/>
          </a:prstGeom>
        </p:spPr>
      </p:pic>
      <p:sp>
        <p:nvSpPr>
          <p:cNvPr id="5" name="Footer Placeholder 4">
            <a:extLst>
              <a:ext uri="{FF2B5EF4-FFF2-40B4-BE49-F238E27FC236}">
                <a16:creationId xmlns:a16="http://schemas.microsoft.com/office/drawing/2014/main" id="{5A0EB27D-7DD1-03A5-1B64-F3BB0102CA2C}"/>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126833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AAA0216-88C8-4B83-AE97-7CA21148EDF1}"/>
              </a:ext>
            </a:extLst>
          </p:cNvPr>
          <p:cNvPicPr>
            <a:picLocks noChangeAspect="1"/>
          </p:cNvPicPr>
          <p:nvPr/>
        </p:nvPicPr>
        <p:blipFill>
          <a:blip r:embed="rId2"/>
          <a:stretch>
            <a:fillRect/>
          </a:stretch>
        </p:blipFill>
        <p:spPr>
          <a:xfrm>
            <a:off x="0" y="228277"/>
            <a:ext cx="12192000" cy="6401445"/>
          </a:xfrm>
          <a:prstGeom prst="rect">
            <a:avLst/>
          </a:prstGeom>
        </p:spPr>
      </p:pic>
      <p:sp>
        <p:nvSpPr>
          <p:cNvPr id="3" name="Footer Placeholder 2">
            <a:extLst>
              <a:ext uri="{FF2B5EF4-FFF2-40B4-BE49-F238E27FC236}">
                <a16:creationId xmlns:a16="http://schemas.microsoft.com/office/drawing/2014/main" id="{888FF1AB-699E-717F-A447-7A5B504ABE14}"/>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307181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8060F48-78FC-2B27-41A7-3E194FF01422}"/>
              </a:ext>
            </a:extLst>
          </p:cNvPr>
          <p:cNvPicPr>
            <a:picLocks noChangeAspect="1"/>
          </p:cNvPicPr>
          <p:nvPr/>
        </p:nvPicPr>
        <p:blipFill>
          <a:blip r:embed="rId2"/>
          <a:stretch>
            <a:fillRect/>
          </a:stretch>
        </p:blipFill>
        <p:spPr>
          <a:xfrm>
            <a:off x="0" y="39561"/>
            <a:ext cx="12192000" cy="6778877"/>
          </a:xfrm>
          <a:prstGeom prst="rect">
            <a:avLst/>
          </a:prstGeom>
        </p:spPr>
      </p:pic>
      <p:sp>
        <p:nvSpPr>
          <p:cNvPr id="3" name="Footer Placeholder 2">
            <a:extLst>
              <a:ext uri="{FF2B5EF4-FFF2-40B4-BE49-F238E27FC236}">
                <a16:creationId xmlns:a16="http://schemas.microsoft.com/office/drawing/2014/main" id="{A9D69EEC-326A-CF0B-E583-BF471714AAFA}"/>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093927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4AF9916-4F09-4DD4-A94F-6017DC2B55E8}"/>
              </a:ext>
            </a:extLst>
          </p:cNvPr>
          <p:cNvPicPr>
            <a:picLocks noChangeAspect="1"/>
          </p:cNvPicPr>
          <p:nvPr/>
        </p:nvPicPr>
        <p:blipFill>
          <a:blip r:embed="rId2"/>
          <a:stretch>
            <a:fillRect/>
          </a:stretch>
        </p:blipFill>
        <p:spPr>
          <a:xfrm>
            <a:off x="66603" y="82685"/>
            <a:ext cx="12058793" cy="6692630"/>
          </a:xfrm>
          <a:prstGeom prst="rect">
            <a:avLst/>
          </a:prstGeom>
        </p:spPr>
      </p:pic>
      <p:sp>
        <p:nvSpPr>
          <p:cNvPr id="5" name="Footer Placeholder 4">
            <a:extLst>
              <a:ext uri="{FF2B5EF4-FFF2-40B4-BE49-F238E27FC236}">
                <a16:creationId xmlns:a16="http://schemas.microsoft.com/office/drawing/2014/main" id="{DFF20DAC-1507-1C69-796E-07DF6AF90794}"/>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159100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BB9E3F2-C7B4-4482-AC55-C8E4E489CAC0}"/>
              </a:ext>
            </a:extLst>
          </p:cNvPr>
          <p:cNvPicPr>
            <a:picLocks noChangeAspect="1"/>
          </p:cNvPicPr>
          <p:nvPr/>
        </p:nvPicPr>
        <p:blipFill>
          <a:blip r:embed="rId2"/>
          <a:stretch>
            <a:fillRect/>
          </a:stretch>
        </p:blipFill>
        <p:spPr>
          <a:xfrm>
            <a:off x="65774" y="248055"/>
            <a:ext cx="12060452" cy="6361890"/>
          </a:xfrm>
          <a:prstGeom prst="rect">
            <a:avLst/>
          </a:prstGeom>
        </p:spPr>
      </p:pic>
      <p:sp>
        <p:nvSpPr>
          <p:cNvPr id="5" name="Footer Placeholder 4">
            <a:extLst>
              <a:ext uri="{FF2B5EF4-FFF2-40B4-BE49-F238E27FC236}">
                <a16:creationId xmlns:a16="http://schemas.microsoft.com/office/drawing/2014/main" id="{7A043922-F4F4-8ACC-95F3-6956795108A9}"/>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4197381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71</Words>
  <Application>Microsoft Office PowerPoint</Application>
  <PresentationFormat>Widescreen</PresentationFormat>
  <Paragraphs>16</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7</cp:revision>
  <dcterms:created xsi:type="dcterms:W3CDTF">2021-03-05T00:09:04Z</dcterms:created>
  <dcterms:modified xsi:type="dcterms:W3CDTF">2024-05-02T21:35:59Z</dcterms:modified>
</cp:coreProperties>
</file>