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307E32-2F76-4401-9796-572283A27A38}" v="3" dt="2022-05-15T17:30:43.8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 snapToGrid="0">
      <p:cViewPr varScale="1">
        <p:scale>
          <a:sx n="65" d="100"/>
          <a:sy n="65" d="100"/>
        </p:scale>
        <p:origin x="9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80307E32-2F76-4401-9796-572283A27A38}"/>
    <pc:docChg chg="undo custSel addSld delSld modSld">
      <pc:chgData name="Sarah Gothard" userId="0e53f415fda5f162" providerId="LiveId" clId="{80307E32-2F76-4401-9796-572283A27A38}" dt="2022-05-15T17:30:37.074" v="33" actId="26606"/>
      <pc:docMkLst>
        <pc:docMk/>
      </pc:docMkLst>
      <pc:sldChg chg="addSp delSp modSp mod">
        <pc:chgData name="Sarah Gothard" userId="0e53f415fda5f162" providerId="LiveId" clId="{80307E32-2F76-4401-9796-572283A27A38}" dt="2022-05-15T15:24:43.005" v="2" actId="26606"/>
        <pc:sldMkLst>
          <pc:docMk/>
          <pc:sldMk cId="4119332043" sldId="256"/>
        </pc:sldMkLst>
        <pc:spChg chg="ord">
          <ac:chgData name="Sarah Gothard" userId="0e53f415fda5f162" providerId="LiveId" clId="{80307E32-2F76-4401-9796-572283A27A38}" dt="2022-05-15T15:24:43.005" v="2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80307E32-2F76-4401-9796-572283A27A38}" dt="2022-05-15T15:24:43.005" v="2" actId="26606"/>
          <ac:spMkLst>
            <pc:docMk/>
            <pc:sldMk cId="4119332043" sldId="256"/>
            <ac:spMk id="107" creationId="{32BC26D8-82FB-445E-AA49-62A77D7C1EE0}"/>
          </ac:spMkLst>
        </pc:spChg>
        <pc:spChg chg="del">
          <ac:chgData name="Sarah Gothard" userId="0e53f415fda5f162" providerId="LiveId" clId="{80307E32-2F76-4401-9796-572283A27A38}" dt="2022-05-15T15:24:43.005" v="2" actId="26606"/>
          <ac:spMkLst>
            <pc:docMk/>
            <pc:sldMk cId="4119332043" sldId="256"/>
            <ac:spMk id="109" creationId="{CB44330D-EA18-4254-AA95-EB49948539B8}"/>
          </ac:spMkLst>
        </pc:spChg>
        <pc:spChg chg="add">
          <ac:chgData name="Sarah Gothard" userId="0e53f415fda5f162" providerId="LiveId" clId="{80307E32-2F76-4401-9796-572283A27A38}" dt="2022-05-15T15:24:43.005" v="2" actId="26606"/>
          <ac:spMkLst>
            <pc:docMk/>
            <pc:sldMk cId="4119332043" sldId="256"/>
            <ac:spMk id="114" creationId="{32BC26D8-82FB-445E-AA49-62A77D7C1EE0}"/>
          </ac:spMkLst>
        </pc:spChg>
        <pc:spChg chg="add">
          <ac:chgData name="Sarah Gothard" userId="0e53f415fda5f162" providerId="LiveId" clId="{80307E32-2F76-4401-9796-572283A27A38}" dt="2022-05-15T15:24:43.005" v="2" actId="26606"/>
          <ac:spMkLst>
            <pc:docMk/>
            <pc:sldMk cId="4119332043" sldId="256"/>
            <ac:spMk id="116" creationId="{CB44330D-EA18-4254-AA95-EB49948539B8}"/>
          </ac:spMkLst>
        </pc:spChg>
        <pc:picChg chg="del">
          <ac:chgData name="Sarah Gothard" userId="0e53f415fda5f162" providerId="LiveId" clId="{80307E32-2F76-4401-9796-572283A27A38}" dt="2022-05-15T15:24:40.937" v="0" actId="478"/>
          <ac:picMkLst>
            <pc:docMk/>
            <pc:sldMk cId="4119332043" sldId="256"/>
            <ac:picMk id="13" creationId="{E520EAC4-9CE3-44D3-8CFD-85C3889CB13C}"/>
          </ac:picMkLst>
        </pc:picChg>
        <pc:picChg chg="add mod">
          <ac:chgData name="Sarah Gothard" userId="0e53f415fda5f162" providerId="LiveId" clId="{80307E32-2F76-4401-9796-572283A27A38}" dt="2022-05-15T15:24:43.005" v="2" actId="26606"/>
          <ac:picMkLst>
            <pc:docMk/>
            <pc:sldMk cId="4119332043" sldId="256"/>
            <ac:picMk id="15" creationId="{31903511-06D6-4E20-BFED-7383A9D70877}"/>
          </ac:picMkLst>
        </pc:picChg>
      </pc:sldChg>
      <pc:sldChg chg="addSp delSp modSp mod">
        <pc:chgData name="Sarah Gothard" userId="0e53f415fda5f162" providerId="LiveId" clId="{80307E32-2F76-4401-9796-572283A27A38}" dt="2022-05-15T15:27:56.509" v="7" actId="27614"/>
        <pc:sldMkLst>
          <pc:docMk/>
          <pc:sldMk cId="3497005064" sldId="267"/>
        </pc:sldMkLst>
        <pc:spChg chg="ord">
          <ac:chgData name="Sarah Gothard" userId="0e53f415fda5f162" providerId="LiveId" clId="{80307E32-2F76-4401-9796-572283A27A38}" dt="2022-05-15T15:27:26.846" v="6" actId="26606"/>
          <ac:spMkLst>
            <pc:docMk/>
            <pc:sldMk cId="3497005064" sldId="267"/>
            <ac:spMk id="4" creationId="{5B828CD7-14F9-4CDA-9401-2DC88D698D64}"/>
          </ac:spMkLst>
        </pc:spChg>
        <pc:spChg chg="del">
          <ac:chgData name="Sarah Gothard" userId="0e53f415fda5f162" providerId="LiveId" clId="{80307E32-2F76-4401-9796-572283A27A38}" dt="2022-05-15T15:27:26.846" v="6" actId="26606"/>
          <ac:spMkLst>
            <pc:docMk/>
            <pc:sldMk cId="3497005064" sldId="267"/>
            <ac:spMk id="60" creationId="{32BC26D8-82FB-445E-AA49-62A77D7C1EE0}"/>
          </ac:spMkLst>
        </pc:spChg>
        <pc:spChg chg="del">
          <ac:chgData name="Sarah Gothard" userId="0e53f415fda5f162" providerId="LiveId" clId="{80307E32-2F76-4401-9796-572283A27A38}" dt="2022-05-15T15:27:26.846" v="6" actId="26606"/>
          <ac:spMkLst>
            <pc:docMk/>
            <pc:sldMk cId="3497005064" sldId="267"/>
            <ac:spMk id="62" creationId="{CB44330D-EA18-4254-AA95-EB49948539B8}"/>
          </ac:spMkLst>
        </pc:spChg>
        <pc:spChg chg="add">
          <ac:chgData name="Sarah Gothard" userId="0e53f415fda5f162" providerId="LiveId" clId="{80307E32-2F76-4401-9796-572283A27A38}" dt="2022-05-15T15:27:26.846" v="6" actId="26606"/>
          <ac:spMkLst>
            <pc:docMk/>
            <pc:sldMk cId="3497005064" sldId="267"/>
            <ac:spMk id="67" creationId="{32BC26D8-82FB-445E-AA49-62A77D7C1EE0}"/>
          </ac:spMkLst>
        </pc:spChg>
        <pc:spChg chg="add">
          <ac:chgData name="Sarah Gothard" userId="0e53f415fda5f162" providerId="LiveId" clId="{80307E32-2F76-4401-9796-572283A27A38}" dt="2022-05-15T15:27:26.846" v="6" actId="26606"/>
          <ac:spMkLst>
            <pc:docMk/>
            <pc:sldMk cId="3497005064" sldId="267"/>
            <ac:spMk id="69" creationId="{CB44330D-EA18-4254-AA95-EB49948539B8}"/>
          </ac:spMkLst>
        </pc:spChg>
        <pc:picChg chg="del">
          <ac:chgData name="Sarah Gothard" userId="0e53f415fda5f162" providerId="LiveId" clId="{80307E32-2F76-4401-9796-572283A27A38}" dt="2022-05-15T15:24:54.601" v="3" actId="478"/>
          <ac:picMkLst>
            <pc:docMk/>
            <pc:sldMk cId="3497005064" sldId="267"/>
            <ac:picMk id="13" creationId="{EE0C2C14-B1F2-4EBD-910F-4DB9605A5AF8}"/>
          </ac:picMkLst>
        </pc:picChg>
        <pc:picChg chg="add mod">
          <ac:chgData name="Sarah Gothard" userId="0e53f415fda5f162" providerId="LiveId" clId="{80307E32-2F76-4401-9796-572283A27A38}" dt="2022-05-15T15:27:56.509" v="7" actId="27614"/>
          <ac:picMkLst>
            <pc:docMk/>
            <pc:sldMk cId="3497005064" sldId="267"/>
            <ac:picMk id="15" creationId="{8A34A749-8037-4160-BAC1-26D49684B996}"/>
          </ac:picMkLst>
        </pc:picChg>
      </pc:sldChg>
      <pc:sldChg chg="del">
        <pc:chgData name="Sarah Gothard" userId="0e53f415fda5f162" providerId="LiveId" clId="{80307E32-2F76-4401-9796-572283A27A38}" dt="2022-05-15T15:24:57.745" v="4" actId="47"/>
        <pc:sldMkLst>
          <pc:docMk/>
          <pc:sldMk cId="388073461" sldId="268"/>
        </pc:sldMkLst>
      </pc:sldChg>
      <pc:sldChg chg="addSp delSp modSp new mod setBg">
        <pc:chgData name="Sarah Gothard" userId="0e53f415fda5f162" providerId="LiveId" clId="{80307E32-2F76-4401-9796-572283A27A38}" dt="2022-05-15T15:27:59.785" v="11" actId="27614"/>
        <pc:sldMkLst>
          <pc:docMk/>
          <pc:sldMk cId="1009972415" sldId="268"/>
        </pc:sldMkLst>
        <pc:spChg chg="del">
          <ac:chgData name="Sarah Gothard" userId="0e53f415fda5f162" providerId="LiveId" clId="{80307E32-2F76-4401-9796-572283A27A38}" dt="2022-05-15T15:27:58.461" v="10" actId="26606"/>
          <ac:spMkLst>
            <pc:docMk/>
            <pc:sldMk cId="1009972415" sldId="268"/>
            <ac:spMk id="2" creationId="{798DE250-31C1-4DE3-82C9-93153B4250AF}"/>
          </ac:spMkLst>
        </pc:spChg>
        <pc:spChg chg="del">
          <ac:chgData name="Sarah Gothard" userId="0e53f415fda5f162" providerId="LiveId" clId="{80307E32-2F76-4401-9796-572283A27A38}" dt="2022-05-15T15:27:58.461" v="10" actId="26606"/>
          <ac:spMkLst>
            <pc:docMk/>
            <pc:sldMk cId="1009972415" sldId="268"/>
            <ac:spMk id="3" creationId="{4F818DB6-74E6-4DB9-AF93-5AD72FF88B5B}"/>
          </ac:spMkLst>
        </pc:spChg>
        <pc:spChg chg="mod ord">
          <ac:chgData name="Sarah Gothard" userId="0e53f415fda5f162" providerId="LiveId" clId="{80307E32-2F76-4401-9796-572283A27A38}" dt="2022-05-15T15:27:58.461" v="10" actId="26606"/>
          <ac:spMkLst>
            <pc:docMk/>
            <pc:sldMk cId="1009972415" sldId="268"/>
            <ac:spMk id="4" creationId="{9F4E0D53-E767-4496-BA3A-A925639621F1}"/>
          </ac:spMkLst>
        </pc:spChg>
        <pc:spChg chg="add">
          <ac:chgData name="Sarah Gothard" userId="0e53f415fda5f162" providerId="LiveId" clId="{80307E32-2F76-4401-9796-572283A27A38}" dt="2022-05-15T15:27:58.461" v="10" actId="26606"/>
          <ac:spMkLst>
            <pc:docMk/>
            <pc:sldMk cId="1009972415" sldId="268"/>
            <ac:spMk id="11" creationId="{32BC26D8-82FB-445E-AA49-62A77D7C1EE0}"/>
          </ac:spMkLst>
        </pc:spChg>
        <pc:spChg chg="add">
          <ac:chgData name="Sarah Gothard" userId="0e53f415fda5f162" providerId="LiveId" clId="{80307E32-2F76-4401-9796-572283A27A38}" dt="2022-05-15T15:27:58.461" v="10" actId="26606"/>
          <ac:spMkLst>
            <pc:docMk/>
            <pc:sldMk cId="1009972415" sldId="268"/>
            <ac:spMk id="13" creationId="{CB44330D-EA18-4254-AA95-EB49948539B8}"/>
          </ac:spMkLst>
        </pc:spChg>
        <pc:picChg chg="add mod">
          <ac:chgData name="Sarah Gothard" userId="0e53f415fda5f162" providerId="LiveId" clId="{80307E32-2F76-4401-9796-572283A27A38}" dt="2022-05-15T15:27:59.785" v="11" actId="27614"/>
          <ac:picMkLst>
            <pc:docMk/>
            <pc:sldMk cId="1009972415" sldId="268"/>
            <ac:picMk id="6" creationId="{21451A12-0F41-4044-A931-0B5E1ACD88AC}"/>
          </ac:picMkLst>
        </pc:picChg>
      </pc:sldChg>
      <pc:sldChg chg="addSp delSp modSp new mod setBg">
        <pc:chgData name="Sarah Gothard" userId="0e53f415fda5f162" providerId="LiveId" clId="{80307E32-2F76-4401-9796-572283A27A38}" dt="2022-05-15T15:31:11.592" v="18" actId="27614"/>
        <pc:sldMkLst>
          <pc:docMk/>
          <pc:sldMk cId="1115468858" sldId="269"/>
        </pc:sldMkLst>
        <pc:spChg chg="del">
          <ac:chgData name="Sarah Gothard" userId="0e53f415fda5f162" providerId="LiveId" clId="{80307E32-2F76-4401-9796-572283A27A38}" dt="2022-05-15T15:29:06.125" v="14" actId="26606"/>
          <ac:spMkLst>
            <pc:docMk/>
            <pc:sldMk cId="1115468858" sldId="269"/>
            <ac:spMk id="2" creationId="{A4695C47-9D37-4F33-B2E3-C0CFBF43587D}"/>
          </ac:spMkLst>
        </pc:spChg>
        <pc:spChg chg="del">
          <ac:chgData name="Sarah Gothard" userId="0e53f415fda5f162" providerId="LiveId" clId="{80307E32-2F76-4401-9796-572283A27A38}" dt="2022-05-15T15:29:06.125" v="14" actId="26606"/>
          <ac:spMkLst>
            <pc:docMk/>
            <pc:sldMk cId="1115468858" sldId="269"/>
            <ac:spMk id="3" creationId="{2A88EA75-8F46-411B-BA3D-602036CB2119}"/>
          </ac:spMkLst>
        </pc:spChg>
        <pc:spChg chg="mod ord">
          <ac:chgData name="Sarah Gothard" userId="0e53f415fda5f162" providerId="LiveId" clId="{80307E32-2F76-4401-9796-572283A27A38}" dt="2022-05-15T15:29:48.939" v="17" actId="26606"/>
          <ac:spMkLst>
            <pc:docMk/>
            <pc:sldMk cId="1115468858" sldId="269"/>
            <ac:spMk id="4" creationId="{3DD7A34D-C9A8-4C68-AD26-3803675C8BE2}"/>
          </ac:spMkLst>
        </pc:spChg>
        <pc:spChg chg="add del mod">
          <ac:chgData name="Sarah Gothard" userId="0e53f415fda5f162" providerId="LiveId" clId="{80307E32-2F76-4401-9796-572283A27A38}" dt="2022-05-15T15:29:48.939" v="17" actId="26606"/>
          <ac:spMkLst>
            <pc:docMk/>
            <pc:sldMk cId="1115468858" sldId="269"/>
            <ac:spMk id="8" creationId="{18371429-9239-40BA-81F4-113873059482}"/>
          </ac:spMkLst>
        </pc:spChg>
        <pc:spChg chg="add del">
          <ac:chgData name="Sarah Gothard" userId="0e53f415fda5f162" providerId="LiveId" clId="{80307E32-2F76-4401-9796-572283A27A38}" dt="2022-05-15T15:29:48.939" v="17" actId="26606"/>
          <ac:spMkLst>
            <pc:docMk/>
            <pc:sldMk cId="1115468858" sldId="269"/>
            <ac:spMk id="11" creationId="{32BC26D8-82FB-445E-AA49-62A77D7C1EE0}"/>
          </ac:spMkLst>
        </pc:spChg>
        <pc:spChg chg="add del">
          <ac:chgData name="Sarah Gothard" userId="0e53f415fda5f162" providerId="LiveId" clId="{80307E32-2F76-4401-9796-572283A27A38}" dt="2022-05-15T15:29:48.939" v="17" actId="26606"/>
          <ac:spMkLst>
            <pc:docMk/>
            <pc:sldMk cId="1115468858" sldId="269"/>
            <ac:spMk id="13" creationId="{CB44330D-EA18-4254-AA95-EB49948539B8}"/>
          </ac:spMkLst>
        </pc:spChg>
        <pc:spChg chg="add">
          <ac:chgData name="Sarah Gothard" userId="0e53f415fda5f162" providerId="LiveId" clId="{80307E32-2F76-4401-9796-572283A27A38}" dt="2022-05-15T15:29:48.939" v="17" actId="26606"/>
          <ac:spMkLst>
            <pc:docMk/>
            <pc:sldMk cId="1115468858" sldId="269"/>
            <ac:spMk id="18" creationId="{32BC26D8-82FB-445E-AA49-62A77D7C1EE0}"/>
          </ac:spMkLst>
        </pc:spChg>
        <pc:spChg chg="add">
          <ac:chgData name="Sarah Gothard" userId="0e53f415fda5f162" providerId="LiveId" clId="{80307E32-2F76-4401-9796-572283A27A38}" dt="2022-05-15T15:29:48.939" v="17" actId="26606"/>
          <ac:spMkLst>
            <pc:docMk/>
            <pc:sldMk cId="1115468858" sldId="269"/>
            <ac:spMk id="20" creationId="{CB44330D-EA18-4254-AA95-EB49948539B8}"/>
          </ac:spMkLst>
        </pc:spChg>
        <pc:picChg chg="add del mod">
          <ac:chgData name="Sarah Gothard" userId="0e53f415fda5f162" providerId="LiveId" clId="{80307E32-2F76-4401-9796-572283A27A38}" dt="2022-05-15T15:29:47.016" v="15" actId="478"/>
          <ac:picMkLst>
            <pc:docMk/>
            <pc:sldMk cId="1115468858" sldId="269"/>
            <ac:picMk id="6" creationId="{1527CB86-85E0-4B12-B31F-4C9C2C57AACF}"/>
          </ac:picMkLst>
        </pc:picChg>
        <pc:picChg chg="add mod">
          <ac:chgData name="Sarah Gothard" userId="0e53f415fda5f162" providerId="LiveId" clId="{80307E32-2F76-4401-9796-572283A27A38}" dt="2022-05-15T15:31:11.592" v="18" actId="27614"/>
          <ac:picMkLst>
            <pc:docMk/>
            <pc:sldMk cId="1115468858" sldId="269"/>
            <ac:picMk id="10" creationId="{7A78C429-2469-4958-8726-6C67F6646A41}"/>
          </ac:picMkLst>
        </pc:picChg>
      </pc:sldChg>
      <pc:sldChg chg="del">
        <pc:chgData name="Sarah Gothard" userId="0e53f415fda5f162" providerId="LiveId" clId="{80307E32-2F76-4401-9796-572283A27A38}" dt="2022-05-15T15:24:57.745" v="4" actId="47"/>
        <pc:sldMkLst>
          <pc:docMk/>
          <pc:sldMk cId="3595939221" sldId="269"/>
        </pc:sldMkLst>
      </pc:sldChg>
      <pc:sldChg chg="del">
        <pc:chgData name="Sarah Gothard" userId="0e53f415fda5f162" providerId="LiveId" clId="{80307E32-2F76-4401-9796-572283A27A38}" dt="2022-05-15T15:24:57.745" v="4" actId="47"/>
        <pc:sldMkLst>
          <pc:docMk/>
          <pc:sldMk cId="755980818" sldId="270"/>
        </pc:sldMkLst>
      </pc:sldChg>
      <pc:sldChg chg="addSp delSp modSp new mod setBg">
        <pc:chgData name="Sarah Gothard" userId="0e53f415fda5f162" providerId="LiveId" clId="{80307E32-2F76-4401-9796-572283A27A38}" dt="2022-05-15T15:31:56.788" v="24" actId="27614"/>
        <pc:sldMkLst>
          <pc:docMk/>
          <pc:sldMk cId="2820475603" sldId="270"/>
        </pc:sldMkLst>
        <pc:spChg chg="del">
          <ac:chgData name="Sarah Gothard" userId="0e53f415fda5f162" providerId="LiveId" clId="{80307E32-2F76-4401-9796-572283A27A38}" dt="2022-05-15T15:31:55.035" v="23" actId="26606"/>
          <ac:spMkLst>
            <pc:docMk/>
            <pc:sldMk cId="2820475603" sldId="270"/>
            <ac:spMk id="2" creationId="{70C6988C-7F75-4EA6-9593-D0583BB35CE6}"/>
          </ac:spMkLst>
        </pc:spChg>
        <pc:spChg chg="del">
          <ac:chgData name="Sarah Gothard" userId="0e53f415fda5f162" providerId="LiveId" clId="{80307E32-2F76-4401-9796-572283A27A38}" dt="2022-05-15T15:31:55.035" v="23" actId="26606"/>
          <ac:spMkLst>
            <pc:docMk/>
            <pc:sldMk cId="2820475603" sldId="270"/>
            <ac:spMk id="3" creationId="{509073A4-5644-4907-A957-AB3CAA73A71F}"/>
          </ac:spMkLst>
        </pc:spChg>
        <pc:spChg chg="mod ord">
          <ac:chgData name="Sarah Gothard" userId="0e53f415fda5f162" providerId="LiveId" clId="{80307E32-2F76-4401-9796-572283A27A38}" dt="2022-05-15T15:31:55.035" v="23" actId="26606"/>
          <ac:spMkLst>
            <pc:docMk/>
            <pc:sldMk cId="2820475603" sldId="270"/>
            <ac:spMk id="4" creationId="{AB100EBC-BEC4-4158-83E1-FF7CC14EC513}"/>
          </ac:spMkLst>
        </pc:spChg>
        <pc:spChg chg="add">
          <ac:chgData name="Sarah Gothard" userId="0e53f415fda5f162" providerId="LiveId" clId="{80307E32-2F76-4401-9796-572283A27A38}" dt="2022-05-15T15:31:55.035" v="23" actId="26606"/>
          <ac:spMkLst>
            <pc:docMk/>
            <pc:sldMk cId="2820475603" sldId="270"/>
            <ac:spMk id="13" creationId="{32BC26D8-82FB-445E-AA49-62A77D7C1EE0}"/>
          </ac:spMkLst>
        </pc:spChg>
        <pc:spChg chg="add">
          <ac:chgData name="Sarah Gothard" userId="0e53f415fda5f162" providerId="LiveId" clId="{80307E32-2F76-4401-9796-572283A27A38}" dt="2022-05-15T15:31:55.035" v="23" actId="26606"/>
          <ac:spMkLst>
            <pc:docMk/>
            <pc:sldMk cId="2820475603" sldId="270"/>
            <ac:spMk id="15" creationId="{CB44330D-EA18-4254-AA95-EB49948539B8}"/>
          </ac:spMkLst>
        </pc:spChg>
        <pc:picChg chg="add del">
          <ac:chgData name="Sarah Gothard" userId="0e53f415fda5f162" providerId="LiveId" clId="{80307E32-2F76-4401-9796-572283A27A38}" dt="2022-05-15T15:31:13.956" v="21" actId="22"/>
          <ac:picMkLst>
            <pc:docMk/>
            <pc:sldMk cId="2820475603" sldId="270"/>
            <ac:picMk id="6" creationId="{BB605466-2B49-4A65-B4BD-06A2D121EA38}"/>
          </ac:picMkLst>
        </pc:picChg>
        <pc:picChg chg="add mod">
          <ac:chgData name="Sarah Gothard" userId="0e53f415fda5f162" providerId="LiveId" clId="{80307E32-2F76-4401-9796-572283A27A38}" dt="2022-05-15T15:31:56.788" v="24" actId="27614"/>
          <ac:picMkLst>
            <pc:docMk/>
            <pc:sldMk cId="2820475603" sldId="270"/>
            <ac:picMk id="8" creationId="{BC2476B6-BA89-4819-B787-8FEFC72F0D29}"/>
          </ac:picMkLst>
        </pc:picChg>
      </pc:sldChg>
      <pc:sldChg chg="del">
        <pc:chgData name="Sarah Gothard" userId="0e53f415fda5f162" providerId="LiveId" clId="{80307E32-2F76-4401-9796-572283A27A38}" dt="2022-05-15T15:24:57.745" v="4" actId="47"/>
        <pc:sldMkLst>
          <pc:docMk/>
          <pc:sldMk cId="2362538376" sldId="271"/>
        </pc:sldMkLst>
      </pc:sldChg>
      <pc:sldChg chg="addSp delSp modSp new mod setBg">
        <pc:chgData name="Sarah Gothard" userId="0e53f415fda5f162" providerId="LiveId" clId="{80307E32-2F76-4401-9796-572283A27A38}" dt="2022-05-15T15:32:14.100" v="27" actId="26606"/>
        <pc:sldMkLst>
          <pc:docMk/>
          <pc:sldMk cId="3698693961" sldId="271"/>
        </pc:sldMkLst>
        <pc:spChg chg="del">
          <ac:chgData name="Sarah Gothard" userId="0e53f415fda5f162" providerId="LiveId" clId="{80307E32-2F76-4401-9796-572283A27A38}" dt="2022-05-15T15:32:14.100" v="27" actId="26606"/>
          <ac:spMkLst>
            <pc:docMk/>
            <pc:sldMk cId="3698693961" sldId="271"/>
            <ac:spMk id="2" creationId="{40963FDD-86C5-47E4-BF3D-B695612EE3D7}"/>
          </ac:spMkLst>
        </pc:spChg>
        <pc:spChg chg="del">
          <ac:chgData name="Sarah Gothard" userId="0e53f415fda5f162" providerId="LiveId" clId="{80307E32-2F76-4401-9796-572283A27A38}" dt="2022-05-15T15:32:14.100" v="27" actId="26606"/>
          <ac:spMkLst>
            <pc:docMk/>
            <pc:sldMk cId="3698693961" sldId="271"/>
            <ac:spMk id="3" creationId="{04A2100C-96A3-429C-AF0B-116D409BCE64}"/>
          </ac:spMkLst>
        </pc:spChg>
        <pc:spChg chg="mod ord">
          <ac:chgData name="Sarah Gothard" userId="0e53f415fda5f162" providerId="LiveId" clId="{80307E32-2F76-4401-9796-572283A27A38}" dt="2022-05-15T15:32:14.100" v="27" actId="26606"/>
          <ac:spMkLst>
            <pc:docMk/>
            <pc:sldMk cId="3698693961" sldId="271"/>
            <ac:spMk id="4" creationId="{C231D158-2781-4487-A092-D01AFA46DAD1}"/>
          </ac:spMkLst>
        </pc:spChg>
        <pc:spChg chg="add">
          <ac:chgData name="Sarah Gothard" userId="0e53f415fda5f162" providerId="LiveId" clId="{80307E32-2F76-4401-9796-572283A27A38}" dt="2022-05-15T15:32:14.100" v="27" actId="26606"/>
          <ac:spMkLst>
            <pc:docMk/>
            <pc:sldMk cId="3698693961" sldId="271"/>
            <ac:spMk id="11" creationId="{32BC26D8-82FB-445E-AA49-62A77D7C1EE0}"/>
          </ac:spMkLst>
        </pc:spChg>
        <pc:spChg chg="add">
          <ac:chgData name="Sarah Gothard" userId="0e53f415fda5f162" providerId="LiveId" clId="{80307E32-2F76-4401-9796-572283A27A38}" dt="2022-05-15T15:32:14.100" v="27" actId="26606"/>
          <ac:spMkLst>
            <pc:docMk/>
            <pc:sldMk cId="3698693961" sldId="271"/>
            <ac:spMk id="13" creationId="{CB44330D-EA18-4254-AA95-EB49948539B8}"/>
          </ac:spMkLst>
        </pc:spChg>
        <pc:picChg chg="add mod">
          <ac:chgData name="Sarah Gothard" userId="0e53f415fda5f162" providerId="LiveId" clId="{80307E32-2F76-4401-9796-572283A27A38}" dt="2022-05-15T15:32:14.100" v="27" actId="26606"/>
          <ac:picMkLst>
            <pc:docMk/>
            <pc:sldMk cId="3698693961" sldId="271"/>
            <ac:picMk id="6" creationId="{FE4CEE80-DE98-4732-A977-A40F09E591A5}"/>
          </ac:picMkLst>
        </pc:picChg>
      </pc:sldChg>
      <pc:sldChg chg="del">
        <pc:chgData name="Sarah Gothard" userId="0e53f415fda5f162" providerId="LiveId" clId="{80307E32-2F76-4401-9796-572283A27A38}" dt="2022-05-15T15:24:57.745" v="4" actId="47"/>
        <pc:sldMkLst>
          <pc:docMk/>
          <pc:sldMk cId="1600115352" sldId="272"/>
        </pc:sldMkLst>
      </pc:sldChg>
      <pc:sldChg chg="del">
        <pc:chgData name="Sarah Gothard" userId="0e53f415fda5f162" providerId="LiveId" clId="{80307E32-2F76-4401-9796-572283A27A38}" dt="2022-05-15T15:24:57.745" v="4" actId="47"/>
        <pc:sldMkLst>
          <pc:docMk/>
          <pc:sldMk cId="1140659722" sldId="273"/>
        </pc:sldMkLst>
      </pc:sldChg>
      <pc:sldChg chg="addSp delSp modSp new mod setBg">
        <pc:chgData name="Sarah Gothard" userId="0e53f415fda5f162" providerId="LiveId" clId="{80307E32-2F76-4401-9796-572283A27A38}" dt="2022-05-15T17:28:40.372" v="30" actId="26606"/>
        <pc:sldMkLst>
          <pc:docMk/>
          <pc:sldMk cId="3375938286" sldId="273"/>
        </pc:sldMkLst>
        <pc:spChg chg="del">
          <ac:chgData name="Sarah Gothard" userId="0e53f415fda5f162" providerId="LiveId" clId="{80307E32-2F76-4401-9796-572283A27A38}" dt="2022-05-15T17:28:40.372" v="30" actId="26606"/>
          <ac:spMkLst>
            <pc:docMk/>
            <pc:sldMk cId="3375938286" sldId="273"/>
            <ac:spMk id="2" creationId="{C40EB4C8-5BE0-4141-8935-FBE3837A661E}"/>
          </ac:spMkLst>
        </pc:spChg>
        <pc:spChg chg="del">
          <ac:chgData name="Sarah Gothard" userId="0e53f415fda5f162" providerId="LiveId" clId="{80307E32-2F76-4401-9796-572283A27A38}" dt="2022-05-15T17:28:40.372" v="30" actId="26606"/>
          <ac:spMkLst>
            <pc:docMk/>
            <pc:sldMk cId="3375938286" sldId="273"/>
            <ac:spMk id="3" creationId="{90C97BEB-D0FE-4474-BDCA-556EBE3BFB88}"/>
          </ac:spMkLst>
        </pc:spChg>
        <pc:spChg chg="mod ord">
          <ac:chgData name="Sarah Gothard" userId="0e53f415fda5f162" providerId="LiveId" clId="{80307E32-2F76-4401-9796-572283A27A38}" dt="2022-05-15T17:28:40.372" v="30" actId="26606"/>
          <ac:spMkLst>
            <pc:docMk/>
            <pc:sldMk cId="3375938286" sldId="273"/>
            <ac:spMk id="4" creationId="{24DDB02F-A5D6-46F1-8345-D143A2B4692F}"/>
          </ac:spMkLst>
        </pc:spChg>
        <pc:spChg chg="add">
          <ac:chgData name="Sarah Gothard" userId="0e53f415fda5f162" providerId="LiveId" clId="{80307E32-2F76-4401-9796-572283A27A38}" dt="2022-05-15T17:28:40.372" v="30" actId="26606"/>
          <ac:spMkLst>
            <pc:docMk/>
            <pc:sldMk cId="3375938286" sldId="273"/>
            <ac:spMk id="11" creationId="{32BC26D8-82FB-445E-AA49-62A77D7C1EE0}"/>
          </ac:spMkLst>
        </pc:spChg>
        <pc:spChg chg="add">
          <ac:chgData name="Sarah Gothard" userId="0e53f415fda5f162" providerId="LiveId" clId="{80307E32-2F76-4401-9796-572283A27A38}" dt="2022-05-15T17:28:40.372" v="30" actId="26606"/>
          <ac:spMkLst>
            <pc:docMk/>
            <pc:sldMk cId="3375938286" sldId="273"/>
            <ac:spMk id="13" creationId="{CB44330D-EA18-4254-AA95-EB49948539B8}"/>
          </ac:spMkLst>
        </pc:spChg>
        <pc:picChg chg="add mod">
          <ac:chgData name="Sarah Gothard" userId="0e53f415fda5f162" providerId="LiveId" clId="{80307E32-2F76-4401-9796-572283A27A38}" dt="2022-05-15T17:28:40.372" v="30" actId="26606"/>
          <ac:picMkLst>
            <pc:docMk/>
            <pc:sldMk cId="3375938286" sldId="273"/>
            <ac:picMk id="6" creationId="{66FA5C0D-3D04-4263-9168-2A4411C0FE25}"/>
          </ac:picMkLst>
        </pc:picChg>
      </pc:sldChg>
      <pc:sldChg chg="del">
        <pc:chgData name="Sarah Gothard" userId="0e53f415fda5f162" providerId="LiveId" clId="{80307E32-2F76-4401-9796-572283A27A38}" dt="2022-05-15T15:24:57.745" v="4" actId="47"/>
        <pc:sldMkLst>
          <pc:docMk/>
          <pc:sldMk cId="975927509" sldId="274"/>
        </pc:sldMkLst>
      </pc:sldChg>
      <pc:sldChg chg="del">
        <pc:chgData name="Sarah Gothard" userId="0e53f415fda5f162" providerId="LiveId" clId="{80307E32-2F76-4401-9796-572283A27A38}" dt="2022-05-15T15:24:57.745" v="4" actId="47"/>
        <pc:sldMkLst>
          <pc:docMk/>
          <pc:sldMk cId="768859885" sldId="275"/>
        </pc:sldMkLst>
      </pc:sldChg>
      <pc:sldChg chg="del">
        <pc:chgData name="Sarah Gothard" userId="0e53f415fda5f162" providerId="LiveId" clId="{80307E32-2F76-4401-9796-572283A27A38}" dt="2022-05-15T15:24:57.745" v="4" actId="47"/>
        <pc:sldMkLst>
          <pc:docMk/>
          <pc:sldMk cId="56948080" sldId="276"/>
        </pc:sldMkLst>
      </pc:sldChg>
      <pc:sldChg chg="addSp delSp modSp new mod setBg">
        <pc:chgData name="Sarah Gothard" userId="0e53f415fda5f162" providerId="LiveId" clId="{80307E32-2F76-4401-9796-572283A27A38}" dt="2022-05-15T17:30:37.074" v="33" actId="26606"/>
        <pc:sldMkLst>
          <pc:docMk/>
          <pc:sldMk cId="1728877863" sldId="276"/>
        </pc:sldMkLst>
        <pc:spChg chg="del">
          <ac:chgData name="Sarah Gothard" userId="0e53f415fda5f162" providerId="LiveId" clId="{80307E32-2F76-4401-9796-572283A27A38}" dt="2022-05-15T17:30:37.074" v="33" actId="26606"/>
          <ac:spMkLst>
            <pc:docMk/>
            <pc:sldMk cId="1728877863" sldId="276"/>
            <ac:spMk id="2" creationId="{8D9E2D7F-B1F1-47A9-989D-DC681E978BA1}"/>
          </ac:spMkLst>
        </pc:spChg>
        <pc:spChg chg="del">
          <ac:chgData name="Sarah Gothard" userId="0e53f415fda5f162" providerId="LiveId" clId="{80307E32-2F76-4401-9796-572283A27A38}" dt="2022-05-15T17:30:37.074" v="33" actId="26606"/>
          <ac:spMkLst>
            <pc:docMk/>
            <pc:sldMk cId="1728877863" sldId="276"/>
            <ac:spMk id="3" creationId="{7250FF63-8F57-442D-BDD8-C0BA86A3497B}"/>
          </ac:spMkLst>
        </pc:spChg>
        <pc:spChg chg="mod ord">
          <ac:chgData name="Sarah Gothard" userId="0e53f415fda5f162" providerId="LiveId" clId="{80307E32-2F76-4401-9796-572283A27A38}" dt="2022-05-15T17:30:37.074" v="33" actId="26606"/>
          <ac:spMkLst>
            <pc:docMk/>
            <pc:sldMk cId="1728877863" sldId="276"/>
            <ac:spMk id="4" creationId="{2AE895DF-FA1E-4660-A4B3-B3423ABD0185}"/>
          </ac:spMkLst>
        </pc:spChg>
        <pc:spChg chg="add">
          <ac:chgData name="Sarah Gothard" userId="0e53f415fda5f162" providerId="LiveId" clId="{80307E32-2F76-4401-9796-572283A27A38}" dt="2022-05-15T17:30:37.074" v="33" actId="26606"/>
          <ac:spMkLst>
            <pc:docMk/>
            <pc:sldMk cId="1728877863" sldId="276"/>
            <ac:spMk id="11" creationId="{32BC26D8-82FB-445E-AA49-62A77D7C1EE0}"/>
          </ac:spMkLst>
        </pc:spChg>
        <pc:spChg chg="add">
          <ac:chgData name="Sarah Gothard" userId="0e53f415fda5f162" providerId="LiveId" clId="{80307E32-2F76-4401-9796-572283A27A38}" dt="2022-05-15T17:30:37.074" v="33" actId="26606"/>
          <ac:spMkLst>
            <pc:docMk/>
            <pc:sldMk cId="1728877863" sldId="276"/>
            <ac:spMk id="13" creationId="{CB44330D-EA18-4254-AA95-EB49948539B8}"/>
          </ac:spMkLst>
        </pc:spChg>
        <pc:picChg chg="add mod">
          <ac:chgData name="Sarah Gothard" userId="0e53f415fda5f162" providerId="LiveId" clId="{80307E32-2F76-4401-9796-572283A27A38}" dt="2022-05-15T17:30:37.074" v="33" actId="26606"/>
          <ac:picMkLst>
            <pc:docMk/>
            <pc:sldMk cId="1728877863" sldId="276"/>
            <ac:picMk id="6" creationId="{5E3FDCE8-66C4-46C2-BFBE-5A354CE4D487}"/>
          </ac:picMkLst>
        </pc:picChg>
      </pc:sldChg>
      <pc:sldChg chg="del">
        <pc:chgData name="Sarah Gothard" userId="0e53f415fda5f162" providerId="LiveId" clId="{80307E32-2F76-4401-9796-572283A27A38}" dt="2022-05-15T15:24:57.745" v="4" actId="47"/>
        <pc:sldMkLst>
          <pc:docMk/>
          <pc:sldMk cId="4072982778" sldId="277"/>
        </pc:sldMkLst>
      </pc:sldChg>
      <pc:sldChg chg="del">
        <pc:chgData name="Sarah Gothard" userId="0e53f415fda5f162" providerId="LiveId" clId="{80307E32-2F76-4401-9796-572283A27A38}" dt="2022-05-15T15:24:57.745" v="4" actId="47"/>
        <pc:sldMkLst>
          <pc:docMk/>
          <pc:sldMk cId="1554491375" sldId="2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5/15/2022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5/15/2022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5/15/2022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5/15/2022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5/15/2022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5/15/2022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11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1903511-06D6-4E20-BFED-7383A9D708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Content Placeholder 9" descr="Shape&#10;&#10;Description automatically generated with medium confidence">
            <a:extLst>
              <a:ext uri="{FF2B5EF4-FFF2-40B4-BE49-F238E27FC236}">
                <a16:creationId xmlns:a16="http://schemas.microsoft.com/office/drawing/2014/main" id="{7A78C429-2469-4958-8726-6C67F6646A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D7A34D-C9A8-4C68-AD26-3803675C8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47861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E3FDCE8-66C4-46C2-BFBE-5A354CE4D4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E895DF-FA1E-4660-A4B3-B3423ABD0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28877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E4CEE80-DE98-4732-A977-A40F09E591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520614"/>
            <a:ext cx="10905066" cy="381677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31D158-2781-4487-A092-D01AFA46D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69923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Content Placeholder 9" descr="Shape&#10;&#10;Description automatically generated with medium confidence">
            <a:extLst>
              <a:ext uri="{FF2B5EF4-FFF2-40B4-BE49-F238E27FC236}">
                <a16:creationId xmlns:a16="http://schemas.microsoft.com/office/drawing/2014/main" id="{7A78C429-2469-4958-8726-6C67F6646A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D7A34D-C9A8-4C68-AD26-3803675C8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99703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Shape&#10;&#10;Description automatically generated with medium confidence">
            <a:extLst>
              <a:ext uri="{FF2B5EF4-FFF2-40B4-BE49-F238E27FC236}">
                <a16:creationId xmlns:a16="http://schemas.microsoft.com/office/drawing/2014/main" id="{8A34A749-8037-4160-BAC1-26D49684B9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28CD7-14F9-4CDA-9401-2DC88D698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97005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21451A12-0F41-4044-A931-0B5E1ACD88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56927"/>
            <a:ext cx="10905066" cy="35441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4E0D53-E767-4496-BA3A-A92563962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09972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 descr="Shape&#10;&#10;Description automatically generated with medium confidence">
            <a:extLst>
              <a:ext uri="{FF2B5EF4-FFF2-40B4-BE49-F238E27FC236}">
                <a16:creationId xmlns:a16="http://schemas.microsoft.com/office/drawing/2014/main" id="{7A78C429-2469-4958-8726-6C67F6646A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D7A34D-C9A8-4C68-AD26-3803675C8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15468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BC2476B6-BA89-4819-B787-8FEFC72F0D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100EBC-BEC4-4158-83E1-FF7CC14EC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20475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E4CEE80-DE98-4732-A977-A40F09E591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520614"/>
            <a:ext cx="10905066" cy="381677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31D158-2781-4487-A092-D01AFA46D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98693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Content Placeholder 9" descr="Shape&#10;&#10;Description automatically generated with medium confidence">
            <a:extLst>
              <a:ext uri="{FF2B5EF4-FFF2-40B4-BE49-F238E27FC236}">
                <a16:creationId xmlns:a16="http://schemas.microsoft.com/office/drawing/2014/main" id="{7A78C429-2469-4958-8726-6C67F6646A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D7A34D-C9A8-4C68-AD26-3803675C8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68603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6FA5C0D-3D04-4263-9168-2A4411C0FE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DDB02F-A5D6-46F1-8345-D143A2B46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75938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E4CEE80-DE98-4732-A977-A40F09E591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520614"/>
            <a:ext cx="10905066" cy="381677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31D158-2781-4487-A092-D01AFA46D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57271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32</cp:revision>
  <dcterms:created xsi:type="dcterms:W3CDTF">2020-12-27T20:40:58Z</dcterms:created>
  <dcterms:modified xsi:type="dcterms:W3CDTF">2022-05-15T17:30:44Z</dcterms:modified>
</cp:coreProperties>
</file>