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6" r:id="rId1"/>
  </p:sldMasterIdLst>
  <p:notesMasterIdLst>
    <p:notesMasterId r:id="rId5"/>
  </p:notesMasterIdLst>
  <p:handoutMasterIdLst>
    <p:handoutMasterId r:id="rId6"/>
  </p:handoutMasterIdLst>
  <p:sldIdLst>
    <p:sldId id="257" r:id="rId2"/>
    <p:sldId id="258" r:id="rId3"/>
    <p:sldId id="260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3BC8091-8996-4F7B-AEE0-D31D72404CCB}" v="3" dt="2019-12-28T17:29:57.129"/>
  </p1510:revLst>
</p1510:revInfo>
</file>

<file path=ppt/tableStyles.xml><?xml version="1.0" encoding="utf-8"?>
<a:tblStyleLst xmlns:a="http://schemas.openxmlformats.org/drawingml/2006/main" def="{21E4AEA4-8DFA-4A89-87EB-49C32662AFE0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750" autoAdjust="0"/>
    <p:restoredTop sz="92265" autoAdjust="0"/>
  </p:normalViewPr>
  <p:slideViewPr>
    <p:cSldViewPr snapToGrid="0" showGuides="1">
      <p:cViewPr varScale="1">
        <p:scale>
          <a:sx n="66" d="100"/>
          <a:sy n="66" d="100"/>
        </p:scale>
        <p:origin x="948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76" d="100"/>
          <a:sy n="76" d="100"/>
        </p:scale>
        <p:origin x="1710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11" Type="http://schemas.microsoft.com/office/2016/11/relationships/changesInfo" Target="changesInfos/changesInfo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rah Gothard" userId="0e53f415fda5f162" providerId="LiveId" clId="{056E149C-78D3-440B-8535-EF8660CADFF9}"/>
    <pc:docChg chg="custSel mod delSld modSld">
      <pc:chgData name="Sarah Gothard" userId="0e53f415fda5f162" providerId="LiveId" clId="{056E149C-78D3-440B-8535-EF8660CADFF9}" dt="2019-12-28T17:30:09.294" v="16" actId="2696"/>
      <pc:docMkLst>
        <pc:docMk/>
      </pc:docMkLst>
      <pc:sldChg chg="addSp delSp modSp">
        <pc:chgData name="Sarah Gothard" userId="0e53f415fda5f162" providerId="LiveId" clId="{056E149C-78D3-440B-8535-EF8660CADFF9}" dt="2019-12-28T17:29:01.968" v="11" actId="26606"/>
        <pc:sldMkLst>
          <pc:docMk/>
          <pc:sldMk cId="2211167003" sldId="257"/>
        </pc:sldMkLst>
        <pc:spChg chg="ord">
          <ac:chgData name="Sarah Gothard" userId="0e53f415fda5f162" providerId="LiveId" clId="{056E149C-78D3-440B-8535-EF8660CADFF9}" dt="2019-12-28T17:29:01.968" v="11" actId="26606"/>
          <ac:spMkLst>
            <pc:docMk/>
            <pc:sldMk cId="2211167003" sldId="257"/>
            <ac:spMk id="5" creationId="{B35277B3-F2AB-47E8-A410-E4DFF7CB251C}"/>
          </ac:spMkLst>
        </pc:spChg>
        <pc:spChg chg="del">
          <ac:chgData name="Sarah Gothard" userId="0e53f415fda5f162" providerId="LiveId" clId="{056E149C-78D3-440B-8535-EF8660CADFF9}" dt="2019-12-28T17:29:01.968" v="11" actId="26606"/>
          <ac:spMkLst>
            <pc:docMk/>
            <pc:sldMk cId="2211167003" sldId="257"/>
            <ac:spMk id="7" creationId="{32BC26D8-82FB-445E-AA49-62A77D7C1EE0}"/>
          </ac:spMkLst>
        </pc:spChg>
        <pc:spChg chg="del">
          <ac:chgData name="Sarah Gothard" userId="0e53f415fda5f162" providerId="LiveId" clId="{056E149C-78D3-440B-8535-EF8660CADFF9}" dt="2019-12-28T17:29:01.968" v="11" actId="26606"/>
          <ac:spMkLst>
            <pc:docMk/>
            <pc:sldMk cId="2211167003" sldId="257"/>
            <ac:spMk id="8" creationId="{CB44330D-EA18-4254-AA95-EB49948539B8}"/>
          </ac:spMkLst>
        </pc:spChg>
        <pc:spChg chg="add">
          <ac:chgData name="Sarah Gothard" userId="0e53f415fda5f162" providerId="LiveId" clId="{056E149C-78D3-440B-8535-EF8660CADFF9}" dt="2019-12-28T17:29:01.968" v="11" actId="26606"/>
          <ac:spMkLst>
            <pc:docMk/>
            <pc:sldMk cId="2211167003" sldId="257"/>
            <ac:spMk id="13" creationId="{32BC26D8-82FB-445E-AA49-62A77D7C1EE0}"/>
          </ac:spMkLst>
        </pc:spChg>
        <pc:spChg chg="add">
          <ac:chgData name="Sarah Gothard" userId="0e53f415fda5f162" providerId="LiveId" clId="{056E149C-78D3-440B-8535-EF8660CADFF9}" dt="2019-12-28T17:29:01.968" v="11" actId="26606"/>
          <ac:spMkLst>
            <pc:docMk/>
            <pc:sldMk cId="2211167003" sldId="257"/>
            <ac:spMk id="15" creationId="{CB44330D-EA18-4254-AA95-EB49948539B8}"/>
          </ac:spMkLst>
        </pc:spChg>
        <pc:picChg chg="add mod">
          <ac:chgData name="Sarah Gothard" userId="0e53f415fda5f162" providerId="LiveId" clId="{056E149C-78D3-440B-8535-EF8660CADFF9}" dt="2019-12-28T17:29:01.968" v="11" actId="26606"/>
          <ac:picMkLst>
            <pc:docMk/>
            <pc:sldMk cId="2211167003" sldId="257"/>
            <ac:picMk id="2" creationId="{F2CBB3D1-0E5E-48F2-962D-4DD461E1F0C2}"/>
          </ac:picMkLst>
        </pc:picChg>
        <pc:picChg chg="del">
          <ac:chgData name="Sarah Gothard" userId="0e53f415fda5f162" providerId="LiveId" clId="{056E149C-78D3-440B-8535-EF8660CADFF9}" dt="2019-12-28T17:27:31.712" v="0" actId="478"/>
          <ac:picMkLst>
            <pc:docMk/>
            <pc:sldMk cId="2211167003" sldId="257"/>
            <ac:picMk id="3" creationId="{FD5E2DDB-6CFE-4BEE-A974-0869F0A380E3}"/>
          </ac:picMkLst>
        </pc:picChg>
      </pc:sldChg>
      <pc:sldChg chg="addSp delSp modSp">
        <pc:chgData name="Sarah Gothard" userId="0e53f415fda5f162" providerId="LiveId" clId="{056E149C-78D3-440B-8535-EF8660CADFF9}" dt="2019-12-28T17:29:20.036" v="13" actId="26606"/>
        <pc:sldMkLst>
          <pc:docMk/>
          <pc:sldMk cId="551951466" sldId="258"/>
        </pc:sldMkLst>
        <pc:spChg chg="ord">
          <ac:chgData name="Sarah Gothard" userId="0e53f415fda5f162" providerId="LiveId" clId="{056E149C-78D3-440B-8535-EF8660CADFF9}" dt="2019-12-28T17:29:20.036" v="13" actId="26606"/>
          <ac:spMkLst>
            <pc:docMk/>
            <pc:sldMk cId="551951466" sldId="258"/>
            <ac:spMk id="4" creationId="{DF6B8CC5-47EA-4018-9593-5620C8643D4E}"/>
          </ac:spMkLst>
        </pc:spChg>
        <pc:spChg chg="del">
          <ac:chgData name="Sarah Gothard" userId="0e53f415fda5f162" providerId="LiveId" clId="{056E149C-78D3-440B-8535-EF8660CADFF9}" dt="2019-12-28T17:29:20.036" v="13" actId="26606"/>
          <ac:spMkLst>
            <pc:docMk/>
            <pc:sldMk cId="551951466" sldId="258"/>
            <ac:spMk id="11" creationId="{32BC26D8-82FB-445E-AA49-62A77D7C1EE0}"/>
          </ac:spMkLst>
        </pc:spChg>
        <pc:spChg chg="del">
          <ac:chgData name="Sarah Gothard" userId="0e53f415fda5f162" providerId="LiveId" clId="{056E149C-78D3-440B-8535-EF8660CADFF9}" dt="2019-12-28T17:29:20.036" v="13" actId="26606"/>
          <ac:spMkLst>
            <pc:docMk/>
            <pc:sldMk cId="551951466" sldId="258"/>
            <ac:spMk id="13" creationId="{CB44330D-EA18-4254-AA95-EB49948539B8}"/>
          </ac:spMkLst>
        </pc:spChg>
        <pc:spChg chg="add">
          <ac:chgData name="Sarah Gothard" userId="0e53f415fda5f162" providerId="LiveId" clId="{056E149C-78D3-440B-8535-EF8660CADFF9}" dt="2019-12-28T17:29:20.036" v="13" actId="26606"/>
          <ac:spMkLst>
            <pc:docMk/>
            <pc:sldMk cId="551951466" sldId="258"/>
            <ac:spMk id="18" creationId="{32BC26D8-82FB-445E-AA49-62A77D7C1EE0}"/>
          </ac:spMkLst>
        </pc:spChg>
        <pc:spChg chg="add">
          <ac:chgData name="Sarah Gothard" userId="0e53f415fda5f162" providerId="LiveId" clId="{056E149C-78D3-440B-8535-EF8660CADFF9}" dt="2019-12-28T17:29:20.036" v="13" actId="26606"/>
          <ac:spMkLst>
            <pc:docMk/>
            <pc:sldMk cId="551951466" sldId="258"/>
            <ac:spMk id="20" creationId="{CB44330D-EA18-4254-AA95-EB49948539B8}"/>
          </ac:spMkLst>
        </pc:spChg>
        <pc:picChg chg="add mod">
          <ac:chgData name="Sarah Gothard" userId="0e53f415fda5f162" providerId="LiveId" clId="{056E149C-78D3-440B-8535-EF8660CADFF9}" dt="2019-12-28T17:29:20.036" v="13" actId="26606"/>
          <ac:picMkLst>
            <pc:docMk/>
            <pc:sldMk cId="551951466" sldId="258"/>
            <ac:picMk id="2" creationId="{AE89C05D-5443-4A7B-BB86-B71E5CB2F2E1}"/>
          </ac:picMkLst>
        </pc:picChg>
        <pc:picChg chg="del">
          <ac:chgData name="Sarah Gothard" userId="0e53f415fda5f162" providerId="LiveId" clId="{056E149C-78D3-440B-8535-EF8660CADFF9}" dt="2019-12-28T17:27:33.268" v="1" actId="478"/>
          <ac:picMkLst>
            <pc:docMk/>
            <pc:sldMk cId="551951466" sldId="258"/>
            <ac:picMk id="6" creationId="{311532AE-99FC-4A8B-99E6-A966A75D0D79}"/>
          </ac:picMkLst>
        </pc:picChg>
      </pc:sldChg>
      <pc:sldChg chg="del">
        <pc:chgData name="Sarah Gothard" userId="0e53f415fda5f162" providerId="LiveId" clId="{056E149C-78D3-440B-8535-EF8660CADFF9}" dt="2019-12-28T17:27:34.663" v="2" actId="2696"/>
        <pc:sldMkLst>
          <pc:docMk/>
          <pc:sldMk cId="774433001" sldId="259"/>
        </pc:sldMkLst>
      </pc:sldChg>
      <pc:sldChg chg="addSp delSp modSp">
        <pc:chgData name="Sarah Gothard" userId="0e53f415fda5f162" providerId="LiveId" clId="{056E149C-78D3-440B-8535-EF8660CADFF9}" dt="2019-12-28T17:30:02.980" v="15" actId="26606"/>
        <pc:sldMkLst>
          <pc:docMk/>
          <pc:sldMk cId="2987161411" sldId="260"/>
        </pc:sldMkLst>
        <pc:spChg chg="ord">
          <ac:chgData name="Sarah Gothard" userId="0e53f415fda5f162" providerId="LiveId" clId="{056E149C-78D3-440B-8535-EF8660CADFF9}" dt="2019-12-28T17:30:02.980" v="15" actId="26606"/>
          <ac:spMkLst>
            <pc:docMk/>
            <pc:sldMk cId="2987161411" sldId="260"/>
            <ac:spMk id="4" creationId="{DF6B8CC5-47EA-4018-9593-5620C8643D4E}"/>
          </ac:spMkLst>
        </pc:spChg>
        <pc:spChg chg="del">
          <ac:chgData name="Sarah Gothard" userId="0e53f415fda5f162" providerId="LiveId" clId="{056E149C-78D3-440B-8535-EF8660CADFF9}" dt="2019-12-28T17:30:02.980" v="15" actId="26606"/>
          <ac:spMkLst>
            <pc:docMk/>
            <pc:sldMk cId="2987161411" sldId="260"/>
            <ac:spMk id="9" creationId="{32BC26D8-82FB-445E-AA49-62A77D7C1EE0}"/>
          </ac:spMkLst>
        </pc:spChg>
        <pc:spChg chg="del">
          <ac:chgData name="Sarah Gothard" userId="0e53f415fda5f162" providerId="LiveId" clId="{056E149C-78D3-440B-8535-EF8660CADFF9}" dt="2019-12-28T17:30:02.980" v="15" actId="26606"/>
          <ac:spMkLst>
            <pc:docMk/>
            <pc:sldMk cId="2987161411" sldId="260"/>
            <ac:spMk id="11" creationId="{CB44330D-EA18-4254-AA95-EB49948539B8}"/>
          </ac:spMkLst>
        </pc:spChg>
        <pc:spChg chg="add">
          <ac:chgData name="Sarah Gothard" userId="0e53f415fda5f162" providerId="LiveId" clId="{056E149C-78D3-440B-8535-EF8660CADFF9}" dt="2019-12-28T17:30:02.980" v="15" actId="26606"/>
          <ac:spMkLst>
            <pc:docMk/>
            <pc:sldMk cId="2987161411" sldId="260"/>
            <ac:spMk id="16" creationId="{32BC26D8-82FB-445E-AA49-62A77D7C1EE0}"/>
          </ac:spMkLst>
        </pc:spChg>
        <pc:spChg chg="add">
          <ac:chgData name="Sarah Gothard" userId="0e53f415fda5f162" providerId="LiveId" clId="{056E149C-78D3-440B-8535-EF8660CADFF9}" dt="2019-12-28T17:30:02.980" v="15" actId="26606"/>
          <ac:spMkLst>
            <pc:docMk/>
            <pc:sldMk cId="2987161411" sldId="260"/>
            <ac:spMk id="18" creationId="{CB44330D-EA18-4254-AA95-EB49948539B8}"/>
          </ac:spMkLst>
        </pc:spChg>
        <pc:picChg chg="del">
          <ac:chgData name="Sarah Gothard" userId="0e53f415fda5f162" providerId="LiveId" clId="{056E149C-78D3-440B-8535-EF8660CADFF9}" dt="2019-12-28T17:27:37.131" v="3" actId="478"/>
          <ac:picMkLst>
            <pc:docMk/>
            <pc:sldMk cId="2987161411" sldId="260"/>
            <ac:picMk id="2" creationId="{18BCBB4A-6CB1-428A-8E9F-871D348D9B0B}"/>
          </ac:picMkLst>
        </pc:picChg>
        <pc:picChg chg="add mod">
          <ac:chgData name="Sarah Gothard" userId="0e53f415fda5f162" providerId="LiveId" clId="{056E149C-78D3-440B-8535-EF8660CADFF9}" dt="2019-12-28T17:30:02.980" v="15" actId="26606"/>
          <ac:picMkLst>
            <pc:docMk/>
            <pc:sldMk cId="2987161411" sldId="260"/>
            <ac:picMk id="3" creationId="{4628950E-1194-4092-9881-8441337911B5}"/>
          </ac:picMkLst>
        </pc:picChg>
      </pc:sldChg>
      <pc:sldChg chg="delSp del">
        <pc:chgData name="Sarah Gothard" userId="0e53f415fda5f162" providerId="LiveId" clId="{056E149C-78D3-440B-8535-EF8660CADFF9}" dt="2019-12-28T17:30:09.294" v="16" actId="2696"/>
        <pc:sldMkLst>
          <pc:docMk/>
          <pc:sldMk cId="3992865190" sldId="261"/>
        </pc:sldMkLst>
        <pc:picChg chg="del">
          <ac:chgData name="Sarah Gothard" userId="0e53f415fda5f162" providerId="LiveId" clId="{056E149C-78D3-440B-8535-EF8660CADFF9}" dt="2019-12-28T17:27:38.959" v="4" actId="478"/>
          <ac:picMkLst>
            <pc:docMk/>
            <pc:sldMk cId="3992865190" sldId="261"/>
            <ac:picMk id="2" creationId="{ABE3C504-33FF-47B7-A690-844650A3F67C}"/>
          </ac:picMkLst>
        </pc:picChg>
      </pc:sldChg>
      <pc:sldChg chg="del">
        <pc:chgData name="Sarah Gothard" userId="0e53f415fda5f162" providerId="LiveId" clId="{056E149C-78D3-440B-8535-EF8660CADFF9}" dt="2019-12-28T17:27:41.291" v="5" actId="2696"/>
        <pc:sldMkLst>
          <pc:docMk/>
          <pc:sldMk cId="1839396893" sldId="262"/>
        </pc:sldMkLst>
      </pc:sldChg>
      <pc:sldChg chg="del">
        <pc:chgData name="Sarah Gothard" userId="0e53f415fda5f162" providerId="LiveId" clId="{056E149C-78D3-440B-8535-EF8660CADFF9}" dt="2019-12-28T17:27:41.299" v="6" actId="2696"/>
        <pc:sldMkLst>
          <pc:docMk/>
          <pc:sldMk cId="949804324" sldId="263"/>
        </pc:sldMkLst>
      </pc:sldChg>
      <pc:sldChg chg="del">
        <pc:chgData name="Sarah Gothard" userId="0e53f415fda5f162" providerId="LiveId" clId="{056E149C-78D3-440B-8535-EF8660CADFF9}" dt="2019-12-28T17:27:41.307" v="7" actId="2696"/>
        <pc:sldMkLst>
          <pc:docMk/>
          <pc:sldMk cId="1129197523" sldId="264"/>
        </pc:sldMkLst>
      </pc:sldChg>
      <pc:sldChg chg="del">
        <pc:chgData name="Sarah Gothard" userId="0e53f415fda5f162" providerId="LiveId" clId="{056E149C-78D3-440B-8535-EF8660CADFF9}" dt="2019-12-28T17:27:41.315" v="8" actId="2696"/>
        <pc:sldMkLst>
          <pc:docMk/>
          <pc:sldMk cId="3535929751" sldId="265"/>
        </pc:sldMkLst>
      </pc:sldChg>
      <pc:sldChg chg="del">
        <pc:chgData name="Sarah Gothard" userId="0e53f415fda5f162" providerId="LiveId" clId="{056E149C-78D3-440B-8535-EF8660CADFF9}" dt="2019-12-28T17:27:41.322" v="9" actId="2696"/>
        <pc:sldMkLst>
          <pc:docMk/>
          <pc:sldMk cId="2951855291" sldId="266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D91178-905E-4181-A080-73FBE2A7F10F}" type="datetimeFigureOut">
              <a:rPr lang="en-US" smtClean="0"/>
              <a:t>12/28/2019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DC0C31-3BFD-43A2-B8EE-356E8F332F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65520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649B93-516E-447E-9C4C-C287614C6398}" type="datetimeFigureOut">
              <a:rPr lang="en-US" smtClean="0"/>
              <a:t>12/28/2019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7908AF-65BE-457F-9D87-289A548E61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23204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You are welcome to use or modify these PowerPoints as needed. Feel free to change the design or layout to suit your ministry, school, home, or company. </a:t>
            </a:r>
            <a:r>
              <a:rPr lang="en-US"/>
              <a:t>More PowerPoint slides can be found at mobilehymns.org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7908AF-65BE-457F-9D87-289A548E61F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96182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4A5E8-EBEC-488E-AE66-5DA21A38EE26}" type="datetime1">
              <a:rPr lang="en-US" smtClean="0"/>
              <a:t>12/28/2019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96381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2FCC0-5F4E-427F-9127-B94CD82A0C38}" type="datetime1">
              <a:rPr lang="en-US" smtClean="0"/>
              <a:t>12/28/2019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33878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D3A5CF-AFEC-4509-B771-31481ADC1172}" type="datetime1">
              <a:rPr lang="en-US" smtClean="0"/>
              <a:t>12/28/2019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40174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ED43AE-BA47-4254-AC12-551DD83CE10D}" type="datetime1">
              <a:rPr lang="en-US" smtClean="0"/>
              <a:t>12/28/2019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07175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73CAEB-D68E-468F-8E56-B4B66E1C0A61}" type="datetime1">
              <a:rPr lang="en-US" smtClean="0"/>
              <a:t>12/28/2019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2099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7C4FE-EB64-46BB-9205-B1EE9EE8BFC9}" type="datetime1">
              <a:rPr lang="en-US" smtClean="0"/>
              <a:t>12/28/2019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25274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74EE6-CF30-4CA8-B154-B496D8D79A09}" type="datetime1">
              <a:rPr lang="en-US" smtClean="0"/>
              <a:t>12/28/2019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23174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98C175-E6CD-4916-8689-413DF59FA2B7}" type="datetime1">
              <a:rPr lang="en-US" smtClean="0"/>
              <a:t>12/28/2019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27097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2422B-9403-45EA-B93B-F8104079F340}" type="datetime1">
              <a:rPr lang="en-US" smtClean="0"/>
              <a:t>12/28/2019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7541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27844-C336-4BB0-BDE0-54C7634A075B}" type="datetime1">
              <a:rPr lang="en-US" smtClean="0"/>
              <a:t>12/28/2019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29594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49165-212D-48C1-9776-729E0A8C0D58}" type="datetime1">
              <a:rPr lang="en-US" smtClean="0"/>
              <a:t>12/28/2019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0025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F1B597-F26C-4EAF-A163-38755C5479C0}" type="datetime1">
              <a:rPr lang="en-US" smtClean="0"/>
              <a:t>12/28/2019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068D91-5085-43EA-8734-9AB23AC0958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7000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F2CBB3D1-0E5E-48F2-962D-4DD461E1F0C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3467" y="2692908"/>
            <a:ext cx="10905066" cy="1472184"/>
          </a:xfrm>
          <a:prstGeom prst="rect">
            <a:avLst/>
          </a:prstGeom>
        </p:spPr>
      </p:pic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5277B3-F2AB-47E8-A410-E4DFF7CB25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2111670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E89C05D-5443-4A7B-BB86-B71E5CB2F2E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8268" y="643467"/>
            <a:ext cx="10175464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F6B8CC5-47EA-4018-9593-5620C8643D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5519514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4628950E-1194-4092-9881-8441337911B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3467" y="1725084"/>
            <a:ext cx="10905066" cy="3407832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F6B8CC5-47EA-4018-9593-5620C8643D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98716141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49</Words>
  <Application>Microsoft Office PowerPoint</Application>
  <PresentationFormat>Widescreen</PresentationFormat>
  <Paragraphs>5</Paragraphs>
  <Slides>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Sarah Gothard</dc:creator>
  <cp:lastModifiedBy>Sarah Gothard</cp:lastModifiedBy>
  <cp:revision>1</cp:revision>
  <dcterms:created xsi:type="dcterms:W3CDTF">2019-12-28T17:30:02Z</dcterms:created>
  <dcterms:modified xsi:type="dcterms:W3CDTF">2019-12-28T17:30:18Z</dcterms:modified>
</cp:coreProperties>
</file>