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5" r:id="rId3"/>
    <p:sldId id="266" r:id="rId4"/>
    <p:sldId id="267" r:id="rId5"/>
    <p:sldId id="268" r:id="rId6"/>
    <p:sldId id="269" r:id="rId7"/>
    <p:sldId id="270" r:id="rId8"/>
    <p:sldId id="271" r:id="rId9"/>
    <p:sldId id="27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75" d="100"/>
          <a:sy n="75" d="100"/>
        </p:scale>
        <p:origin x="648"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C910F05-48DF-4B9D-B3E9-8ACD007F627E}"/>
    <pc:docChg chg="undo custSel addSld modSld sldOrd">
      <pc:chgData name="Sarah Gothard" userId="0e53f415fda5f162" providerId="LiveId" clId="{9C910F05-48DF-4B9D-B3E9-8ACD007F627E}" dt="2021-11-14T10:58:10.139" v="33" actId="26606"/>
      <pc:docMkLst>
        <pc:docMk/>
      </pc:docMkLst>
      <pc:sldChg chg="addSp delSp modSp mod">
        <pc:chgData name="Sarah Gothard" userId="0e53f415fda5f162" providerId="LiveId" clId="{9C910F05-48DF-4B9D-B3E9-8ACD007F627E}" dt="2021-11-14T10:47:58.312" v="2" actId="26606"/>
        <pc:sldMkLst>
          <pc:docMk/>
          <pc:sldMk cId="806788547" sldId="256"/>
        </pc:sldMkLst>
        <pc:spChg chg="ord">
          <ac:chgData name="Sarah Gothard" userId="0e53f415fda5f162" providerId="LiveId" clId="{9C910F05-48DF-4B9D-B3E9-8ACD007F627E}" dt="2021-11-14T10:47:58.312" v="2" actId="26606"/>
          <ac:spMkLst>
            <pc:docMk/>
            <pc:sldMk cId="806788547" sldId="256"/>
            <ac:spMk id="4" creationId="{6B9EE853-79E8-4548-B7E3-1647DD40572D}"/>
          </ac:spMkLst>
        </pc:spChg>
        <pc:spChg chg="del">
          <ac:chgData name="Sarah Gothard" userId="0e53f415fda5f162" providerId="LiveId" clId="{9C910F05-48DF-4B9D-B3E9-8ACD007F627E}" dt="2021-11-14T10:47:58.312" v="2" actId="26606"/>
          <ac:spMkLst>
            <pc:docMk/>
            <pc:sldMk cId="806788547" sldId="256"/>
            <ac:spMk id="60" creationId="{32BC26D8-82FB-445E-AA49-62A77D7C1EE0}"/>
          </ac:spMkLst>
        </pc:spChg>
        <pc:spChg chg="del">
          <ac:chgData name="Sarah Gothard" userId="0e53f415fda5f162" providerId="LiveId" clId="{9C910F05-48DF-4B9D-B3E9-8ACD007F627E}" dt="2021-11-14T10:47:58.312" v="2" actId="26606"/>
          <ac:spMkLst>
            <pc:docMk/>
            <pc:sldMk cId="806788547" sldId="256"/>
            <ac:spMk id="62" creationId="{CB44330D-EA18-4254-AA95-EB49948539B8}"/>
          </ac:spMkLst>
        </pc:spChg>
        <pc:spChg chg="add">
          <ac:chgData name="Sarah Gothard" userId="0e53f415fda5f162" providerId="LiveId" clId="{9C910F05-48DF-4B9D-B3E9-8ACD007F627E}" dt="2021-11-14T10:47:58.312" v="2" actId="26606"/>
          <ac:spMkLst>
            <pc:docMk/>
            <pc:sldMk cId="806788547" sldId="256"/>
            <ac:spMk id="67" creationId="{32BC26D8-82FB-445E-AA49-62A77D7C1EE0}"/>
          </ac:spMkLst>
        </pc:spChg>
        <pc:spChg chg="add">
          <ac:chgData name="Sarah Gothard" userId="0e53f415fda5f162" providerId="LiveId" clId="{9C910F05-48DF-4B9D-B3E9-8ACD007F627E}" dt="2021-11-14T10:47:58.312" v="2" actId="26606"/>
          <ac:spMkLst>
            <pc:docMk/>
            <pc:sldMk cId="806788547" sldId="256"/>
            <ac:spMk id="69" creationId="{CB44330D-EA18-4254-AA95-EB49948539B8}"/>
          </ac:spMkLst>
        </pc:spChg>
        <pc:picChg chg="add mod">
          <ac:chgData name="Sarah Gothard" userId="0e53f415fda5f162" providerId="LiveId" clId="{9C910F05-48DF-4B9D-B3E9-8ACD007F627E}" dt="2021-11-14T10:47:58.312" v="2" actId="26606"/>
          <ac:picMkLst>
            <pc:docMk/>
            <pc:sldMk cId="806788547" sldId="256"/>
            <ac:picMk id="3" creationId="{DD91CC22-9136-4E43-9DEC-62006C19B1AA}"/>
          </ac:picMkLst>
        </pc:picChg>
        <pc:picChg chg="del">
          <ac:chgData name="Sarah Gothard" userId="0e53f415fda5f162" providerId="LiveId" clId="{9C910F05-48DF-4B9D-B3E9-8ACD007F627E}" dt="2021-11-14T10:47:55.287" v="0" actId="478"/>
          <ac:picMkLst>
            <pc:docMk/>
            <pc:sldMk cId="806788547" sldId="256"/>
            <ac:picMk id="14" creationId="{B8F368B7-CC8A-4065-9417-404B7632F195}"/>
          </ac:picMkLst>
        </pc:picChg>
      </pc:sldChg>
      <pc:sldChg chg="addSp delSp modSp mod">
        <pc:chgData name="Sarah Gothard" userId="0e53f415fda5f162" providerId="LiveId" clId="{9C910F05-48DF-4B9D-B3E9-8ACD007F627E}" dt="2021-11-14T10:48:46.297" v="8" actId="27614"/>
        <pc:sldMkLst>
          <pc:docMk/>
          <pc:sldMk cId="1843701223" sldId="257"/>
        </pc:sldMkLst>
        <pc:spChg chg="ord">
          <ac:chgData name="Sarah Gothard" userId="0e53f415fda5f162" providerId="LiveId" clId="{9C910F05-48DF-4B9D-B3E9-8ACD007F627E}" dt="2021-11-14T10:48:44.188" v="7" actId="26606"/>
          <ac:spMkLst>
            <pc:docMk/>
            <pc:sldMk cId="1843701223" sldId="257"/>
            <ac:spMk id="4" creationId="{1E45741D-DD30-4AEA-B08F-2C8441394B5E}"/>
          </ac:spMkLst>
        </pc:spChg>
        <pc:spChg chg="del">
          <ac:chgData name="Sarah Gothard" userId="0e53f415fda5f162" providerId="LiveId" clId="{9C910F05-48DF-4B9D-B3E9-8ACD007F627E}" dt="2021-11-14T10:48:44.188" v="7" actId="26606"/>
          <ac:spMkLst>
            <pc:docMk/>
            <pc:sldMk cId="1843701223" sldId="257"/>
            <ac:spMk id="62" creationId="{32BC26D8-82FB-445E-AA49-62A77D7C1EE0}"/>
          </ac:spMkLst>
        </pc:spChg>
        <pc:spChg chg="del">
          <ac:chgData name="Sarah Gothard" userId="0e53f415fda5f162" providerId="LiveId" clId="{9C910F05-48DF-4B9D-B3E9-8ACD007F627E}" dt="2021-11-14T10:48:44.188" v="7" actId="26606"/>
          <ac:spMkLst>
            <pc:docMk/>
            <pc:sldMk cId="1843701223" sldId="257"/>
            <ac:spMk id="64" creationId="{CB44330D-EA18-4254-AA95-EB49948539B8}"/>
          </ac:spMkLst>
        </pc:spChg>
        <pc:spChg chg="add">
          <ac:chgData name="Sarah Gothard" userId="0e53f415fda5f162" providerId="LiveId" clId="{9C910F05-48DF-4B9D-B3E9-8ACD007F627E}" dt="2021-11-14T10:48:44.188" v="7" actId="26606"/>
          <ac:spMkLst>
            <pc:docMk/>
            <pc:sldMk cId="1843701223" sldId="257"/>
            <ac:spMk id="69" creationId="{32BC26D8-82FB-445E-AA49-62A77D7C1EE0}"/>
          </ac:spMkLst>
        </pc:spChg>
        <pc:spChg chg="add">
          <ac:chgData name="Sarah Gothard" userId="0e53f415fda5f162" providerId="LiveId" clId="{9C910F05-48DF-4B9D-B3E9-8ACD007F627E}" dt="2021-11-14T10:48:44.188" v="7" actId="26606"/>
          <ac:spMkLst>
            <pc:docMk/>
            <pc:sldMk cId="1843701223" sldId="257"/>
            <ac:spMk id="71" creationId="{CB44330D-EA18-4254-AA95-EB49948539B8}"/>
          </ac:spMkLst>
        </pc:spChg>
        <pc:picChg chg="add del">
          <ac:chgData name="Sarah Gothard" userId="0e53f415fda5f162" providerId="LiveId" clId="{9C910F05-48DF-4B9D-B3E9-8ACD007F627E}" dt="2021-11-14T10:48:14.908" v="5" actId="22"/>
          <ac:picMkLst>
            <pc:docMk/>
            <pc:sldMk cId="1843701223" sldId="257"/>
            <ac:picMk id="3" creationId="{2B28BB42-4716-46F6-8437-0032C1EABE67}"/>
          </ac:picMkLst>
        </pc:picChg>
        <pc:picChg chg="add mod">
          <ac:chgData name="Sarah Gothard" userId="0e53f415fda5f162" providerId="LiveId" clId="{9C910F05-48DF-4B9D-B3E9-8ACD007F627E}" dt="2021-11-14T10:48:46.297" v="8" actId="27614"/>
          <ac:picMkLst>
            <pc:docMk/>
            <pc:sldMk cId="1843701223" sldId="257"/>
            <ac:picMk id="6" creationId="{D9ABB841-7BF8-4F1E-ABC3-94BF25729005}"/>
          </ac:picMkLst>
        </pc:picChg>
        <pc:picChg chg="del">
          <ac:chgData name="Sarah Gothard" userId="0e53f415fda5f162" providerId="LiveId" clId="{9C910F05-48DF-4B9D-B3E9-8ACD007F627E}" dt="2021-11-14T10:48:12.484" v="3" actId="478"/>
          <ac:picMkLst>
            <pc:docMk/>
            <pc:sldMk cId="1843701223" sldId="257"/>
            <ac:picMk id="11" creationId="{E9356887-03A2-4CBE-91FF-FF81F50E2CE5}"/>
          </ac:picMkLst>
        </pc:picChg>
      </pc:sldChg>
      <pc:sldChg chg="addSp delSp modSp new mod setBg">
        <pc:chgData name="Sarah Gothard" userId="0e53f415fda5f162" providerId="LiveId" clId="{9C910F05-48DF-4B9D-B3E9-8ACD007F627E}" dt="2021-11-14T10:49:41.601" v="11" actId="26606"/>
        <pc:sldMkLst>
          <pc:docMk/>
          <pc:sldMk cId="2304774649" sldId="258"/>
        </pc:sldMkLst>
        <pc:spChg chg="del">
          <ac:chgData name="Sarah Gothard" userId="0e53f415fda5f162" providerId="LiveId" clId="{9C910F05-48DF-4B9D-B3E9-8ACD007F627E}" dt="2021-11-14T10:49:41.601" v="11" actId="26606"/>
          <ac:spMkLst>
            <pc:docMk/>
            <pc:sldMk cId="2304774649" sldId="258"/>
            <ac:spMk id="2" creationId="{AF53FCB4-87F5-4BA3-9FEE-DD924E9E52FB}"/>
          </ac:spMkLst>
        </pc:spChg>
        <pc:spChg chg="del">
          <ac:chgData name="Sarah Gothard" userId="0e53f415fda5f162" providerId="LiveId" clId="{9C910F05-48DF-4B9D-B3E9-8ACD007F627E}" dt="2021-11-14T10:49:41.601" v="11" actId="26606"/>
          <ac:spMkLst>
            <pc:docMk/>
            <pc:sldMk cId="2304774649" sldId="258"/>
            <ac:spMk id="3" creationId="{49FDFBD7-E431-48A3-94EC-F3004A50B397}"/>
          </ac:spMkLst>
        </pc:spChg>
        <pc:spChg chg="mod ord">
          <ac:chgData name="Sarah Gothard" userId="0e53f415fda5f162" providerId="LiveId" clId="{9C910F05-48DF-4B9D-B3E9-8ACD007F627E}" dt="2021-11-14T10:49:41.601" v="11" actId="26606"/>
          <ac:spMkLst>
            <pc:docMk/>
            <pc:sldMk cId="2304774649" sldId="258"/>
            <ac:spMk id="4" creationId="{944F7BA8-7D6B-4A51-9F9B-DDD149DE24CC}"/>
          </ac:spMkLst>
        </pc:spChg>
        <pc:spChg chg="add">
          <ac:chgData name="Sarah Gothard" userId="0e53f415fda5f162" providerId="LiveId" clId="{9C910F05-48DF-4B9D-B3E9-8ACD007F627E}" dt="2021-11-14T10:49:41.601" v="11" actId="26606"/>
          <ac:spMkLst>
            <pc:docMk/>
            <pc:sldMk cId="2304774649" sldId="258"/>
            <ac:spMk id="11" creationId="{32BC26D8-82FB-445E-AA49-62A77D7C1EE0}"/>
          </ac:spMkLst>
        </pc:spChg>
        <pc:spChg chg="add">
          <ac:chgData name="Sarah Gothard" userId="0e53f415fda5f162" providerId="LiveId" clId="{9C910F05-48DF-4B9D-B3E9-8ACD007F627E}" dt="2021-11-14T10:49:41.601" v="11" actId="26606"/>
          <ac:spMkLst>
            <pc:docMk/>
            <pc:sldMk cId="2304774649" sldId="258"/>
            <ac:spMk id="13" creationId="{CB44330D-EA18-4254-AA95-EB49948539B8}"/>
          </ac:spMkLst>
        </pc:spChg>
        <pc:picChg chg="add mod">
          <ac:chgData name="Sarah Gothard" userId="0e53f415fda5f162" providerId="LiveId" clId="{9C910F05-48DF-4B9D-B3E9-8ACD007F627E}" dt="2021-11-14T10:49:41.601" v="11" actId="26606"/>
          <ac:picMkLst>
            <pc:docMk/>
            <pc:sldMk cId="2304774649" sldId="258"/>
            <ac:picMk id="6" creationId="{0D08EAC7-A363-4D35-9908-13C40023DD94}"/>
          </ac:picMkLst>
        </pc:picChg>
      </pc:sldChg>
      <pc:sldChg chg="addSp delSp modSp new mod ord setBg">
        <pc:chgData name="Sarah Gothard" userId="0e53f415fda5f162" providerId="LiveId" clId="{9C910F05-48DF-4B9D-B3E9-8ACD007F627E}" dt="2021-11-14T10:52:49.729" v="19"/>
        <pc:sldMkLst>
          <pc:docMk/>
          <pc:sldMk cId="2999283129" sldId="259"/>
        </pc:sldMkLst>
        <pc:spChg chg="del">
          <ac:chgData name="Sarah Gothard" userId="0e53f415fda5f162" providerId="LiveId" clId="{9C910F05-48DF-4B9D-B3E9-8ACD007F627E}" dt="2021-11-14T10:52:33.228" v="16" actId="26606"/>
          <ac:spMkLst>
            <pc:docMk/>
            <pc:sldMk cId="2999283129" sldId="259"/>
            <ac:spMk id="2" creationId="{8375351B-F804-443B-8311-825F189B355E}"/>
          </ac:spMkLst>
        </pc:spChg>
        <pc:spChg chg="del">
          <ac:chgData name="Sarah Gothard" userId="0e53f415fda5f162" providerId="LiveId" clId="{9C910F05-48DF-4B9D-B3E9-8ACD007F627E}" dt="2021-11-14T10:52:33.228" v="16" actId="26606"/>
          <ac:spMkLst>
            <pc:docMk/>
            <pc:sldMk cId="2999283129" sldId="259"/>
            <ac:spMk id="3" creationId="{65548A04-5026-4419-843D-5F917BAC3E3D}"/>
          </ac:spMkLst>
        </pc:spChg>
        <pc:spChg chg="mod ord">
          <ac:chgData name="Sarah Gothard" userId="0e53f415fda5f162" providerId="LiveId" clId="{9C910F05-48DF-4B9D-B3E9-8ACD007F627E}" dt="2021-11-14T10:52:33.228" v="16" actId="26606"/>
          <ac:spMkLst>
            <pc:docMk/>
            <pc:sldMk cId="2999283129" sldId="259"/>
            <ac:spMk id="4" creationId="{FAA718C2-4760-4429-B624-6F2F63F59D9C}"/>
          </ac:spMkLst>
        </pc:spChg>
        <pc:spChg chg="add">
          <ac:chgData name="Sarah Gothard" userId="0e53f415fda5f162" providerId="LiveId" clId="{9C910F05-48DF-4B9D-B3E9-8ACD007F627E}" dt="2021-11-14T10:52:33.228" v="16" actId="26606"/>
          <ac:spMkLst>
            <pc:docMk/>
            <pc:sldMk cId="2999283129" sldId="259"/>
            <ac:spMk id="13" creationId="{32BC26D8-82FB-445E-AA49-62A77D7C1EE0}"/>
          </ac:spMkLst>
        </pc:spChg>
        <pc:spChg chg="add">
          <ac:chgData name="Sarah Gothard" userId="0e53f415fda5f162" providerId="LiveId" clId="{9C910F05-48DF-4B9D-B3E9-8ACD007F627E}" dt="2021-11-14T10:52:33.228" v="16" actId="26606"/>
          <ac:spMkLst>
            <pc:docMk/>
            <pc:sldMk cId="2999283129" sldId="259"/>
            <ac:spMk id="15" creationId="{CB44330D-EA18-4254-AA95-EB49948539B8}"/>
          </ac:spMkLst>
        </pc:spChg>
        <pc:picChg chg="add del">
          <ac:chgData name="Sarah Gothard" userId="0e53f415fda5f162" providerId="LiveId" clId="{9C910F05-48DF-4B9D-B3E9-8ACD007F627E}" dt="2021-11-14T10:51:39.736" v="14" actId="22"/>
          <ac:picMkLst>
            <pc:docMk/>
            <pc:sldMk cId="2999283129" sldId="259"/>
            <ac:picMk id="6" creationId="{29D33FA8-1F7D-4985-916F-74150CEE85BF}"/>
          </ac:picMkLst>
        </pc:picChg>
        <pc:picChg chg="add mod">
          <ac:chgData name="Sarah Gothard" userId="0e53f415fda5f162" providerId="LiveId" clId="{9C910F05-48DF-4B9D-B3E9-8ACD007F627E}" dt="2021-11-14T10:52:33.228" v="16" actId="26606"/>
          <ac:picMkLst>
            <pc:docMk/>
            <pc:sldMk cId="2999283129" sldId="259"/>
            <ac:picMk id="8" creationId="{0ADEB758-119C-42B9-92D7-25F3AFD8BE63}"/>
          </ac:picMkLst>
        </pc:picChg>
      </pc:sldChg>
      <pc:sldChg chg="add">
        <pc:chgData name="Sarah Gothard" userId="0e53f415fda5f162" providerId="LiveId" clId="{9C910F05-48DF-4B9D-B3E9-8ACD007F627E}" dt="2021-11-14T10:52:48.272" v="17" actId="2890"/>
        <pc:sldMkLst>
          <pc:docMk/>
          <pc:sldMk cId="1966798198" sldId="260"/>
        </pc:sldMkLst>
      </pc:sldChg>
      <pc:sldChg chg="addSp delSp modSp new mod setBg">
        <pc:chgData name="Sarah Gothard" userId="0e53f415fda5f162" providerId="LiveId" clId="{9C910F05-48DF-4B9D-B3E9-8ACD007F627E}" dt="2021-11-14T10:55:19.349" v="23" actId="27614"/>
        <pc:sldMkLst>
          <pc:docMk/>
          <pc:sldMk cId="3998065433" sldId="261"/>
        </pc:sldMkLst>
        <pc:spChg chg="del">
          <ac:chgData name="Sarah Gothard" userId="0e53f415fda5f162" providerId="LiveId" clId="{9C910F05-48DF-4B9D-B3E9-8ACD007F627E}" dt="2021-11-14T10:55:17.583" v="22" actId="26606"/>
          <ac:spMkLst>
            <pc:docMk/>
            <pc:sldMk cId="3998065433" sldId="261"/>
            <ac:spMk id="2" creationId="{CC2BFB2B-DD97-48ED-A521-65ED3AAA69F9}"/>
          </ac:spMkLst>
        </pc:spChg>
        <pc:spChg chg="del">
          <ac:chgData name="Sarah Gothard" userId="0e53f415fda5f162" providerId="LiveId" clId="{9C910F05-48DF-4B9D-B3E9-8ACD007F627E}" dt="2021-11-14T10:55:17.583" v="22" actId="26606"/>
          <ac:spMkLst>
            <pc:docMk/>
            <pc:sldMk cId="3998065433" sldId="261"/>
            <ac:spMk id="3" creationId="{95DDDD90-BA2E-49A1-9DB8-24ADC9DA9DE6}"/>
          </ac:spMkLst>
        </pc:spChg>
        <pc:spChg chg="mod ord">
          <ac:chgData name="Sarah Gothard" userId="0e53f415fda5f162" providerId="LiveId" clId="{9C910F05-48DF-4B9D-B3E9-8ACD007F627E}" dt="2021-11-14T10:55:17.583" v="22" actId="26606"/>
          <ac:spMkLst>
            <pc:docMk/>
            <pc:sldMk cId="3998065433" sldId="261"/>
            <ac:spMk id="4" creationId="{1886CF38-E173-483E-AFEB-1BC5440B95AB}"/>
          </ac:spMkLst>
        </pc:spChg>
        <pc:spChg chg="add">
          <ac:chgData name="Sarah Gothard" userId="0e53f415fda5f162" providerId="LiveId" clId="{9C910F05-48DF-4B9D-B3E9-8ACD007F627E}" dt="2021-11-14T10:55:17.583" v="22" actId="26606"/>
          <ac:spMkLst>
            <pc:docMk/>
            <pc:sldMk cId="3998065433" sldId="261"/>
            <ac:spMk id="11" creationId="{32BC26D8-82FB-445E-AA49-62A77D7C1EE0}"/>
          </ac:spMkLst>
        </pc:spChg>
        <pc:spChg chg="add">
          <ac:chgData name="Sarah Gothard" userId="0e53f415fda5f162" providerId="LiveId" clId="{9C910F05-48DF-4B9D-B3E9-8ACD007F627E}" dt="2021-11-14T10:55:17.583" v="22" actId="26606"/>
          <ac:spMkLst>
            <pc:docMk/>
            <pc:sldMk cId="3998065433" sldId="261"/>
            <ac:spMk id="13" creationId="{CB44330D-EA18-4254-AA95-EB49948539B8}"/>
          </ac:spMkLst>
        </pc:spChg>
        <pc:picChg chg="add mod">
          <ac:chgData name="Sarah Gothard" userId="0e53f415fda5f162" providerId="LiveId" clId="{9C910F05-48DF-4B9D-B3E9-8ACD007F627E}" dt="2021-11-14T10:55:19.349" v="23" actId="27614"/>
          <ac:picMkLst>
            <pc:docMk/>
            <pc:sldMk cId="3998065433" sldId="261"/>
            <ac:picMk id="6" creationId="{4CD89CDE-9EA5-4655-A6F4-06247CAD0DF9}"/>
          </ac:picMkLst>
        </pc:picChg>
      </pc:sldChg>
      <pc:sldChg chg="addSp delSp modSp new mod setBg">
        <pc:chgData name="Sarah Gothard" userId="0e53f415fda5f162" providerId="LiveId" clId="{9C910F05-48DF-4B9D-B3E9-8ACD007F627E}" dt="2021-11-14T10:56:06.253" v="26" actId="26606"/>
        <pc:sldMkLst>
          <pc:docMk/>
          <pc:sldMk cId="2004751945" sldId="262"/>
        </pc:sldMkLst>
        <pc:spChg chg="del">
          <ac:chgData name="Sarah Gothard" userId="0e53f415fda5f162" providerId="LiveId" clId="{9C910F05-48DF-4B9D-B3E9-8ACD007F627E}" dt="2021-11-14T10:56:06.253" v="26" actId="26606"/>
          <ac:spMkLst>
            <pc:docMk/>
            <pc:sldMk cId="2004751945" sldId="262"/>
            <ac:spMk id="2" creationId="{0FB41185-5EED-43B9-A4BA-D5526D38B3DF}"/>
          </ac:spMkLst>
        </pc:spChg>
        <pc:spChg chg="del">
          <ac:chgData name="Sarah Gothard" userId="0e53f415fda5f162" providerId="LiveId" clId="{9C910F05-48DF-4B9D-B3E9-8ACD007F627E}" dt="2021-11-14T10:56:06.253" v="26" actId="26606"/>
          <ac:spMkLst>
            <pc:docMk/>
            <pc:sldMk cId="2004751945" sldId="262"/>
            <ac:spMk id="3" creationId="{98C747FB-8E0B-4463-B74A-E5D57F9B896B}"/>
          </ac:spMkLst>
        </pc:spChg>
        <pc:spChg chg="mod ord">
          <ac:chgData name="Sarah Gothard" userId="0e53f415fda5f162" providerId="LiveId" clId="{9C910F05-48DF-4B9D-B3E9-8ACD007F627E}" dt="2021-11-14T10:56:06.253" v="26" actId="26606"/>
          <ac:spMkLst>
            <pc:docMk/>
            <pc:sldMk cId="2004751945" sldId="262"/>
            <ac:spMk id="4" creationId="{F0B6BAFC-F6B4-435A-8BE2-F3A1DC94C442}"/>
          </ac:spMkLst>
        </pc:spChg>
        <pc:spChg chg="add">
          <ac:chgData name="Sarah Gothard" userId="0e53f415fda5f162" providerId="LiveId" clId="{9C910F05-48DF-4B9D-B3E9-8ACD007F627E}" dt="2021-11-14T10:56:06.253" v="26" actId="26606"/>
          <ac:spMkLst>
            <pc:docMk/>
            <pc:sldMk cId="2004751945" sldId="262"/>
            <ac:spMk id="11" creationId="{32BC26D8-82FB-445E-AA49-62A77D7C1EE0}"/>
          </ac:spMkLst>
        </pc:spChg>
        <pc:spChg chg="add">
          <ac:chgData name="Sarah Gothard" userId="0e53f415fda5f162" providerId="LiveId" clId="{9C910F05-48DF-4B9D-B3E9-8ACD007F627E}" dt="2021-11-14T10:56:06.253" v="26" actId="26606"/>
          <ac:spMkLst>
            <pc:docMk/>
            <pc:sldMk cId="2004751945" sldId="262"/>
            <ac:spMk id="13" creationId="{CB44330D-EA18-4254-AA95-EB49948539B8}"/>
          </ac:spMkLst>
        </pc:spChg>
        <pc:picChg chg="add mod">
          <ac:chgData name="Sarah Gothard" userId="0e53f415fda5f162" providerId="LiveId" clId="{9C910F05-48DF-4B9D-B3E9-8ACD007F627E}" dt="2021-11-14T10:56:06.253" v="26" actId="26606"/>
          <ac:picMkLst>
            <pc:docMk/>
            <pc:sldMk cId="2004751945" sldId="262"/>
            <ac:picMk id="6" creationId="{BC32BC22-3501-4D5D-8434-DB6B698A2BEC}"/>
          </ac:picMkLst>
        </pc:picChg>
      </pc:sldChg>
      <pc:sldChg chg="addSp delSp modSp new mod setBg">
        <pc:chgData name="Sarah Gothard" userId="0e53f415fda5f162" providerId="LiveId" clId="{9C910F05-48DF-4B9D-B3E9-8ACD007F627E}" dt="2021-11-14T10:58:06.729" v="30" actId="27614"/>
        <pc:sldMkLst>
          <pc:docMk/>
          <pc:sldMk cId="3868552462" sldId="263"/>
        </pc:sldMkLst>
        <pc:spChg chg="del">
          <ac:chgData name="Sarah Gothard" userId="0e53f415fda5f162" providerId="LiveId" clId="{9C910F05-48DF-4B9D-B3E9-8ACD007F627E}" dt="2021-11-14T10:57:40.829" v="29" actId="26606"/>
          <ac:spMkLst>
            <pc:docMk/>
            <pc:sldMk cId="3868552462" sldId="263"/>
            <ac:spMk id="2" creationId="{E300862E-C726-4F92-A034-259C358309D6}"/>
          </ac:spMkLst>
        </pc:spChg>
        <pc:spChg chg="del">
          <ac:chgData name="Sarah Gothard" userId="0e53f415fda5f162" providerId="LiveId" clId="{9C910F05-48DF-4B9D-B3E9-8ACD007F627E}" dt="2021-11-14T10:57:40.829" v="29" actId="26606"/>
          <ac:spMkLst>
            <pc:docMk/>
            <pc:sldMk cId="3868552462" sldId="263"/>
            <ac:spMk id="3" creationId="{51329447-C993-43EF-BDC2-A1588685E697}"/>
          </ac:spMkLst>
        </pc:spChg>
        <pc:spChg chg="mod ord">
          <ac:chgData name="Sarah Gothard" userId="0e53f415fda5f162" providerId="LiveId" clId="{9C910F05-48DF-4B9D-B3E9-8ACD007F627E}" dt="2021-11-14T10:57:40.829" v="29" actId="26606"/>
          <ac:spMkLst>
            <pc:docMk/>
            <pc:sldMk cId="3868552462" sldId="263"/>
            <ac:spMk id="4" creationId="{25041783-33B3-4280-B4F8-DE6D05E780F9}"/>
          </ac:spMkLst>
        </pc:spChg>
        <pc:spChg chg="add">
          <ac:chgData name="Sarah Gothard" userId="0e53f415fda5f162" providerId="LiveId" clId="{9C910F05-48DF-4B9D-B3E9-8ACD007F627E}" dt="2021-11-14T10:57:40.829" v="29" actId="26606"/>
          <ac:spMkLst>
            <pc:docMk/>
            <pc:sldMk cId="3868552462" sldId="263"/>
            <ac:spMk id="11" creationId="{32BC26D8-82FB-445E-AA49-62A77D7C1EE0}"/>
          </ac:spMkLst>
        </pc:spChg>
        <pc:spChg chg="add">
          <ac:chgData name="Sarah Gothard" userId="0e53f415fda5f162" providerId="LiveId" clId="{9C910F05-48DF-4B9D-B3E9-8ACD007F627E}" dt="2021-11-14T10:57:40.829" v="29" actId="26606"/>
          <ac:spMkLst>
            <pc:docMk/>
            <pc:sldMk cId="3868552462" sldId="263"/>
            <ac:spMk id="13" creationId="{CB44330D-EA18-4254-AA95-EB49948539B8}"/>
          </ac:spMkLst>
        </pc:spChg>
        <pc:picChg chg="add mod">
          <ac:chgData name="Sarah Gothard" userId="0e53f415fda5f162" providerId="LiveId" clId="{9C910F05-48DF-4B9D-B3E9-8ACD007F627E}" dt="2021-11-14T10:58:06.729" v="30" actId="27614"/>
          <ac:picMkLst>
            <pc:docMk/>
            <pc:sldMk cId="3868552462" sldId="263"/>
            <ac:picMk id="6" creationId="{7135C6AE-FDC6-46A6-9ADE-C2A7B52FEB9B}"/>
          </ac:picMkLst>
        </pc:picChg>
      </pc:sldChg>
      <pc:sldChg chg="addSp delSp modSp new mod setBg">
        <pc:chgData name="Sarah Gothard" userId="0e53f415fda5f162" providerId="LiveId" clId="{9C910F05-48DF-4B9D-B3E9-8ACD007F627E}" dt="2021-11-14T10:58:10.139" v="33" actId="26606"/>
        <pc:sldMkLst>
          <pc:docMk/>
          <pc:sldMk cId="1644776298" sldId="264"/>
        </pc:sldMkLst>
        <pc:spChg chg="del">
          <ac:chgData name="Sarah Gothard" userId="0e53f415fda5f162" providerId="LiveId" clId="{9C910F05-48DF-4B9D-B3E9-8ACD007F627E}" dt="2021-11-14T10:58:10.139" v="33" actId="26606"/>
          <ac:spMkLst>
            <pc:docMk/>
            <pc:sldMk cId="1644776298" sldId="264"/>
            <ac:spMk id="2" creationId="{70B52D71-DA8C-47BC-9AE6-F5F6728237D4}"/>
          </ac:spMkLst>
        </pc:spChg>
        <pc:spChg chg="del">
          <ac:chgData name="Sarah Gothard" userId="0e53f415fda5f162" providerId="LiveId" clId="{9C910F05-48DF-4B9D-B3E9-8ACD007F627E}" dt="2021-11-14T10:58:10.139" v="33" actId="26606"/>
          <ac:spMkLst>
            <pc:docMk/>
            <pc:sldMk cId="1644776298" sldId="264"/>
            <ac:spMk id="3" creationId="{F0A77C9A-33B2-4488-8152-BEAAE965CF42}"/>
          </ac:spMkLst>
        </pc:spChg>
        <pc:spChg chg="mod ord">
          <ac:chgData name="Sarah Gothard" userId="0e53f415fda5f162" providerId="LiveId" clId="{9C910F05-48DF-4B9D-B3E9-8ACD007F627E}" dt="2021-11-14T10:58:10.139" v="33" actId="26606"/>
          <ac:spMkLst>
            <pc:docMk/>
            <pc:sldMk cId="1644776298" sldId="264"/>
            <ac:spMk id="4" creationId="{464D1FD6-EC56-4BBD-9375-3A71270D89A6}"/>
          </ac:spMkLst>
        </pc:spChg>
        <pc:spChg chg="add">
          <ac:chgData name="Sarah Gothard" userId="0e53f415fda5f162" providerId="LiveId" clId="{9C910F05-48DF-4B9D-B3E9-8ACD007F627E}" dt="2021-11-14T10:58:10.139" v="33" actId="26606"/>
          <ac:spMkLst>
            <pc:docMk/>
            <pc:sldMk cId="1644776298" sldId="264"/>
            <ac:spMk id="11" creationId="{32BC26D8-82FB-445E-AA49-62A77D7C1EE0}"/>
          </ac:spMkLst>
        </pc:spChg>
        <pc:spChg chg="add">
          <ac:chgData name="Sarah Gothard" userId="0e53f415fda5f162" providerId="LiveId" clId="{9C910F05-48DF-4B9D-B3E9-8ACD007F627E}" dt="2021-11-14T10:58:10.139" v="33" actId="26606"/>
          <ac:spMkLst>
            <pc:docMk/>
            <pc:sldMk cId="1644776298" sldId="264"/>
            <ac:spMk id="13" creationId="{CB44330D-EA18-4254-AA95-EB49948539B8}"/>
          </ac:spMkLst>
        </pc:spChg>
        <pc:picChg chg="add mod">
          <ac:chgData name="Sarah Gothard" userId="0e53f415fda5f162" providerId="LiveId" clId="{9C910F05-48DF-4B9D-B3E9-8ACD007F627E}" dt="2021-11-14T10:58:10.139" v="33" actId="26606"/>
          <ac:picMkLst>
            <pc:docMk/>
            <pc:sldMk cId="1644776298" sldId="264"/>
            <ac:picMk id="6" creationId="{0D048935-45A5-4EBA-884B-6DECFBB5B58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10/4/2025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10/4/2025</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10/4/2025</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10/4/2025</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10/4/2025</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10/4/2025</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10/4/2025</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10/4/2025</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10/4/2025</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10/4/2025</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10/4/2025</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10/4/2025</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10/4/2025</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D91CC22-9136-4E43-9DEC-62006C19B1AA}"/>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BE4DD61-D2CC-1921-BFE5-180650C78A11}"/>
              </a:ext>
            </a:extLst>
          </p:cNvPr>
          <p:cNvSpPr>
            <a:spLocks noGrp="1"/>
          </p:cNvSpPr>
          <p:nvPr>
            <p:ph type="ftr" sz="quarter" idx="11"/>
          </p:nvPr>
        </p:nvSpPr>
        <p:spPr/>
        <p:txBody>
          <a:bodyPr/>
          <a:lstStyle/>
          <a:p>
            <a:r>
              <a:rPr lang="en-US"/>
              <a:t>Public Domain</a:t>
            </a:r>
          </a:p>
        </p:txBody>
      </p:sp>
      <p:pic>
        <p:nvPicPr>
          <p:cNvPr id="6" name="Picture 5" descr="Shape&#10;&#10;Description automatically generated with medium confidence">
            <a:extLst>
              <a:ext uri="{FF2B5EF4-FFF2-40B4-BE49-F238E27FC236}">
                <a16:creationId xmlns:a16="http://schemas.microsoft.com/office/drawing/2014/main" id="{D9ABB841-7BF8-4F1E-ABC3-94BF25729005}"/>
              </a:ext>
            </a:extLst>
          </p:cNvPr>
          <p:cNvPicPr>
            <a:picLocks noChangeAspect="1"/>
          </p:cNvPicPr>
          <p:nvPr/>
        </p:nvPicPr>
        <p:blipFill>
          <a:blip r:embed="rId2"/>
          <a:stretch>
            <a:fillRect/>
          </a:stretch>
        </p:blipFill>
        <p:spPr>
          <a:xfrm>
            <a:off x="46074" y="-8666"/>
            <a:ext cx="12099851" cy="6866666"/>
          </a:xfrm>
          <a:prstGeom prst="rect">
            <a:avLst/>
          </a:prstGeom>
        </p:spPr>
      </p:pic>
    </p:spTree>
    <p:extLst>
      <p:ext uri="{BB962C8B-B14F-4D97-AF65-F5344CB8AC3E}">
        <p14:creationId xmlns:p14="http://schemas.microsoft.com/office/powerpoint/2010/main" val="3304861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EDC7F56-BB84-5940-0D7D-865D843593A8}"/>
              </a:ext>
            </a:extLst>
          </p:cNvPr>
          <p:cNvSpPr>
            <a:spLocks noGrp="1"/>
          </p:cNvSpPr>
          <p:nvPr>
            <p:ph type="ftr" sz="quarter" idx="11"/>
          </p:nvPr>
        </p:nvSpPr>
        <p:spPr/>
        <p:txBody>
          <a:bodyPr/>
          <a:lstStyle/>
          <a:p>
            <a:r>
              <a:rPr lang="en-US"/>
              <a:t>Public Domain</a:t>
            </a:r>
          </a:p>
        </p:txBody>
      </p:sp>
      <p:pic>
        <p:nvPicPr>
          <p:cNvPr id="6" name="Content Placeholder 5">
            <a:extLst>
              <a:ext uri="{FF2B5EF4-FFF2-40B4-BE49-F238E27FC236}">
                <a16:creationId xmlns:a16="http://schemas.microsoft.com/office/drawing/2014/main" id="{0D08EAC7-A363-4D35-9908-13C40023DD94}"/>
              </a:ext>
            </a:extLst>
          </p:cNvPr>
          <p:cNvPicPr>
            <a:picLocks noGrp="1" noChangeAspect="1"/>
          </p:cNvPicPr>
          <p:nvPr>
            <p:ph idx="1"/>
          </p:nvPr>
        </p:nvPicPr>
        <p:blipFill>
          <a:blip r:embed="rId2"/>
          <a:stretch>
            <a:fillRect/>
          </a:stretch>
        </p:blipFill>
        <p:spPr>
          <a:xfrm>
            <a:off x="-1" y="0"/>
            <a:ext cx="12223747" cy="6356350"/>
          </a:xfrm>
          <a:prstGeom prst="rect">
            <a:avLst/>
          </a:prstGeom>
        </p:spPr>
      </p:pic>
    </p:spTree>
    <p:extLst>
      <p:ext uri="{BB962C8B-B14F-4D97-AF65-F5344CB8AC3E}">
        <p14:creationId xmlns:p14="http://schemas.microsoft.com/office/powerpoint/2010/main" val="951747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D5856C3-B07A-2A88-B98E-D6134377F44A}"/>
              </a:ext>
            </a:extLst>
          </p:cNvPr>
          <p:cNvSpPr>
            <a:spLocks noGrp="1"/>
          </p:cNvSpPr>
          <p:nvPr>
            <p:ph type="ftr" sz="quarter" idx="11"/>
          </p:nvPr>
        </p:nvSpPr>
        <p:spPr/>
        <p:txBody>
          <a:bodyPr/>
          <a:lstStyle/>
          <a:p>
            <a:r>
              <a:rPr lang="en-US"/>
              <a:t>Public Domain</a:t>
            </a:r>
          </a:p>
        </p:txBody>
      </p:sp>
      <p:pic>
        <p:nvPicPr>
          <p:cNvPr id="8" name="Content Placeholder 7">
            <a:extLst>
              <a:ext uri="{FF2B5EF4-FFF2-40B4-BE49-F238E27FC236}">
                <a16:creationId xmlns:a16="http://schemas.microsoft.com/office/drawing/2014/main" id="{0ADEB758-119C-42B9-92D7-25F3AFD8BE63}"/>
              </a:ext>
            </a:extLst>
          </p:cNvPr>
          <p:cNvPicPr>
            <a:picLocks noGrp="1" noChangeAspect="1"/>
          </p:cNvPicPr>
          <p:nvPr>
            <p:ph idx="1"/>
          </p:nvPr>
        </p:nvPicPr>
        <p:blipFill>
          <a:blip r:embed="rId2"/>
          <a:stretch>
            <a:fillRect/>
          </a:stretch>
        </p:blipFill>
        <p:spPr>
          <a:xfrm>
            <a:off x="0" y="0"/>
            <a:ext cx="12192000" cy="6797038"/>
          </a:xfrm>
          <a:prstGeom prst="rect">
            <a:avLst/>
          </a:prstGeom>
        </p:spPr>
      </p:pic>
    </p:spTree>
    <p:extLst>
      <p:ext uri="{BB962C8B-B14F-4D97-AF65-F5344CB8AC3E}">
        <p14:creationId xmlns:p14="http://schemas.microsoft.com/office/powerpoint/2010/main" val="2515332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F97A86F-BCE5-977F-6724-F4AF691741CC}"/>
              </a:ext>
            </a:extLst>
          </p:cNvPr>
          <p:cNvSpPr>
            <a:spLocks noGrp="1"/>
          </p:cNvSpPr>
          <p:nvPr>
            <p:ph type="ftr" sz="quarter" idx="11"/>
          </p:nvPr>
        </p:nvSpPr>
        <p:spPr/>
        <p:txBody>
          <a:bodyPr/>
          <a:lstStyle/>
          <a:p>
            <a:r>
              <a:rPr lang="en-US"/>
              <a:t>Public Domain</a:t>
            </a:r>
          </a:p>
        </p:txBody>
      </p:sp>
      <p:pic>
        <p:nvPicPr>
          <p:cNvPr id="6" name="Content Placeholder 5">
            <a:extLst>
              <a:ext uri="{FF2B5EF4-FFF2-40B4-BE49-F238E27FC236}">
                <a16:creationId xmlns:a16="http://schemas.microsoft.com/office/drawing/2014/main" id="{0D08EAC7-A363-4D35-9908-13C40023DD94}"/>
              </a:ext>
            </a:extLst>
          </p:cNvPr>
          <p:cNvPicPr>
            <a:picLocks noGrp="1" noChangeAspect="1"/>
          </p:cNvPicPr>
          <p:nvPr>
            <p:ph idx="1"/>
          </p:nvPr>
        </p:nvPicPr>
        <p:blipFill>
          <a:blip r:embed="rId2"/>
          <a:stretch>
            <a:fillRect/>
          </a:stretch>
        </p:blipFill>
        <p:spPr>
          <a:xfrm>
            <a:off x="-1" y="0"/>
            <a:ext cx="12223747" cy="6356350"/>
          </a:xfrm>
          <a:prstGeom prst="rect">
            <a:avLst/>
          </a:prstGeom>
        </p:spPr>
      </p:pic>
    </p:spTree>
    <p:extLst>
      <p:ext uri="{BB962C8B-B14F-4D97-AF65-F5344CB8AC3E}">
        <p14:creationId xmlns:p14="http://schemas.microsoft.com/office/powerpoint/2010/main" val="2567512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5BE1654-490E-CF2F-6B6D-8782D8C7DF3F}"/>
              </a:ext>
            </a:extLst>
          </p:cNvPr>
          <p:cNvSpPr>
            <a:spLocks noGrp="1"/>
          </p:cNvSpPr>
          <p:nvPr>
            <p:ph type="ftr" sz="quarter" idx="11"/>
          </p:nvPr>
        </p:nvSpPr>
        <p:spPr>
          <a:xfrm>
            <a:off x="4203700" y="6553200"/>
            <a:ext cx="4114800" cy="365125"/>
          </a:xfrm>
        </p:spPr>
        <p:txBody>
          <a:bodyPr/>
          <a:lstStyle/>
          <a:p>
            <a:r>
              <a:rPr lang="en-US"/>
              <a:t>Public Domain</a:t>
            </a:r>
          </a:p>
        </p:txBody>
      </p:sp>
      <p:pic>
        <p:nvPicPr>
          <p:cNvPr id="6" name="Content Placeholder 5" descr="Shape&#10;&#10;Description automatically generated with medium confidence">
            <a:extLst>
              <a:ext uri="{FF2B5EF4-FFF2-40B4-BE49-F238E27FC236}">
                <a16:creationId xmlns:a16="http://schemas.microsoft.com/office/drawing/2014/main" id="{4CD89CDE-9EA5-4655-A6F4-06247CAD0DF9}"/>
              </a:ext>
            </a:extLst>
          </p:cNvPr>
          <p:cNvPicPr>
            <a:picLocks noGrp="1" noChangeAspect="1"/>
          </p:cNvPicPr>
          <p:nvPr>
            <p:ph idx="1"/>
          </p:nvPr>
        </p:nvPicPr>
        <p:blipFill>
          <a:blip r:embed="rId2"/>
          <a:stretch>
            <a:fillRect/>
          </a:stretch>
        </p:blipFill>
        <p:spPr>
          <a:xfrm>
            <a:off x="0" y="-1"/>
            <a:ext cx="12192000" cy="6553201"/>
          </a:xfrm>
          <a:prstGeom prst="rect">
            <a:avLst/>
          </a:prstGeom>
        </p:spPr>
      </p:pic>
    </p:spTree>
    <p:extLst>
      <p:ext uri="{BB962C8B-B14F-4D97-AF65-F5344CB8AC3E}">
        <p14:creationId xmlns:p14="http://schemas.microsoft.com/office/powerpoint/2010/main" val="1953251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F800277-04A5-7993-B34D-CAB8C0D3A3BD}"/>
              </a:ext>
            </a:extLst>
          </p:cNvPr>
          <p:cNvSpPr>
            <a:spLocks noGrp="1"/>
          </p:cNvSpPr>
          <p:nvPr>
            <p:ph type="ftr" sz="quarter" idx="11"/>
          </p:nvPr>
        </p:nvSpPr>
        <p:spPr>
          <a:xfrm>
            <a:off x="4038600" y="6584950"/>
            <a:ext cx="4114800" cy="365125"/>
          </a:xfrm>
        </p:spPr>
        <p:txBody>
          <a:bodyPr/>
          <a:lstStyle/>
          <a:p>
            <a:r>
              <a:rPr lang="en-US"/>
              <a:t>Public Domain</a:t>
            </a:r>
          </a:p>
        </p:txBody>
      </p:sp>
      <p:pic>
        <p:nvPicPr>
          <p:cNvPr id="6" name="Content Placeholder 5">
            <a:extLst>
              <a:ext uri="{FF2B5EF4-FFF2-40B4-BE49-F238E27FC236}">
                <a16:creationId xmlns:a16="http://schemas.microsoft.com/office/drawing/2014/main" id="{BC32BC22-3501-4D5D-8434-DB6B698A2BEC}"/>
              </a:ext>
            </a:extLst>
          </p:cNvPr>
          <p:cNvPicPr>
            <a:picLocks noGrp="1" noChangeAspect="1"/>
          </p:cNvPicPr>
          <p:nvPr>
            <p:ph idx="1"/>
          </p:nvPr>
        </p:nvPicPr>
        <p:blipFill>
          <a:blip r:embed="rId2"/>
          <a:stretch>
            <a:fillRect/>
          </a:stretch>
        </p:blipFill>
        <p:spPr>
          <a:xfrm>
            <a:off x="0" y="-1"/>
            <a:ext cx="12192000" cy="6492239"/>
          </a:xfrm>
          <a:prstGeom prst="rect">
            <a:avLst/>
          </a:prstGeom>
        </p:spPr>
      </p:pic>
    </p:spTree>
    <p:extLst>
      <p:ext uri="{BB962C8B-B14F-4D97-AF65-F5344CB8AC3E}">
        <p14:creationId xmlns:p14="http://schemas.microsoft.com/office/powerpoint/2010/main" val="346820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64997C1-258F-E2F7-90CF-A4AE7041167F}"/>
              </a:ext>
            </a:extLst>
          </p:cNvPr>
          <p:cNvSpPr>
            <a:spLocks noGrp="1"/>
          </p:cNvSpPr>
          <p:nvPr>
            <p:ph type="ftr" sz="quarter" idx="11"/>
          </p:nvPr>
        </p:nvSpPr>
        <p:spPr/>
        <p:txBody>
          <a:bodyPr/>
          <a:lstStyle/>
          <a:p>
            <a:r>
              <a:rPr lang="en-US"/>
              <a:t>Public Domain</a:t>
            </a:r>
          </a:p>
        </p:txBody>
      </p:sp>
      <p:pic>
        <p:nvPicPr>
          <p:cNvPr id="6" name="Content Placeholder 5" descr="Shape&#10;&#10;Description automatically generated with medium confidence">
            <a:extLst>
              <a:ext uri="{FF2B5EF4-FFF2-40B4-BE49-F238E27FC236}">
                <a16:creationId xmlns:a16="http://schemas.microsoft.com/office/drawing/2014/main" id="{7135C6AE-FDC6-46A6-9ADE-C2A7B52FEB9B}"/>
              </a:ext>
            </a:extLst>
          </p:cNvPr>
          <p:cNvPicPr>
            <a:picLocks noGrp="1" noChangeAspect="1"/>
          </p:cNvPicPr>
          <p:nvPr>
            <p:ph idx="1"/>
          </p:nvPr>
        </p:nvPicPr>
        <p:blipFill>
          <a:blip r:embed="rId2"/>
          <a:stretch>
            <a:fillRect/>
          </a:stretch>
        </p:blipFill>
        <p:spPr>
          <a:xfrm>
            <a:off x="0" y="-1"/>
            <a:ext cx="12192000" cy="6827521"/>
          </a:xfrm>
          <a:prstGeom prst="rect">
            <a:avLst/>
          </a:prstGeom>
        </p:spPr>
      </p:pic>
    </p:spTree>
    <p:extLst>
      <p:ext uri="{BB962C8B-B14F-4D97-AF65-F5344CB8AC3E}">
        <p14:creationId xmlns:p14="http://schemas.microsoft.com/office/powerpoint/2010/main" val="1460132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2EBC661-33FF-17CA-BECC-69928C7C71CD}"/>
              </a:ext>
            </a:extLst>
          </p:cNvPr>
          <p:cNvSpPr>
            <a:spLocks noGrp="1"/>
          </p:cNvSpPr>
          <p:nvPr>
            <p:ph type="ftr" sz="quarter" idx="11"/>
          </p:nvPr>
        </p:nvSpPr>
        <p:spPr>
          <a:xfrm>
            <a:off x="4038600" y="6594475"/>
            <a:ext cx="4114800" cy="365125"/>
          </a:xfrm>
        </p:spPr>
        <p:txBody>
          <a:bodyPr/>
          <a:lstStyle/>
          <a:p>
            <a:r>
              <a:rPr lang="en-US" dirty="0"/>
              <a:t>Public Domain</a:t>
            </a:r>
          </a:p>
        </p:txBody>
      </p:sp>
      <p:pic>
        <p:nvPicPr>
          <p:cNvPr id="6" name="Content Placeholder 5">
            <a:extLst>
              <a:ext uri="{FF2B5EF4-FFF2-40B4-BE49-F238E27FC236}">
                <a16:creationId xmlns:a16="http://schemas.microsoft.com/office/drawing/2014/main" id="{0D048935-45A5-4EBA-884B-6DECFBB5B58B}"/>
              </a:ext>
            </a:extLst>
          </p:cNvPr>
          <p:cNvPicPr>
            <a:picLocks noGrp="1" noChangeAspect="1"/>
          </p:cNvPicPr>
          <p:nvPr>
            <p:ph idx="1"/>
          </p:nvPr>
        </p:nvPicPr>
        <p:blipFill>
          <a:blip r:embed="rId2"/>
          <a:stretch>
            <a:fillRect/>
          </a:stretch>
        </p:blipFill>
        <p:spPr>
          <a:xfrm>
            <a:off x="0" y="-19683"/>
            <a:ext cx="12192000" cy="6614158"/>
          </a:xfrm>
          <a:prstGeom prst="rect">
            <a:avLst/>
          </a:prstGeom>
        </p:spPr>
      </p:pic>
    </p:spTree>
    <p:extLst>
      <p:ext uri="{BB962C8B-B14F-4D97-AF65-F5344CB8AC3E}">
        <p14:creationId xmlns:p14="http://schemas.microsoft.com/office/powerpoint/2010/main" val="1016993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909</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9</cp:revision>
  <dcterms:created xsi:type="dcterms:W3CDTF">2021-03-05T00:09:04Z</dcterms:created>
  <dcterms:modified xsi:type="dcterms:W3CDTF">2025-10-04T10:44:28Z</dcterms:modified>
</cp:coreProperties>
</file>