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23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915E55E-97E0-471B-8414-98E88F75A21E}"/>
    <pc:docChg chg="custSel mod modSld">
      <pc:chgData name="Sarah Gothard" userId="0e53f415fda5f162" providerId="LiveId" clId="{7915E55E-97E0-471B-8414-98E88F75A21E}" dt="2019-10-19T14:42:34.864" v="8" actId="26606"/>
      <pc:docMkLst>
        <pc:docMk/>
      </pc:docMkLst>
      <pc:sldChg chg="addSp modSp mod setBg">
        <pc:chgData name="Sarah Gothard" userId="0e53f415fda5f162" providerId="LiveId" clId="{7915E55E-97E0-471B-8414-98E88F75A21E}" dt="2019-10-19T14:42:02.851" v="0" actId="26606"/>
        <pc:sldMkLst>
          <pc:docMk/>
          <pc:sldMk cId="2211167003" sldId="257"/>
        </pc:sldMkLst>
        <pc:spChg chg="mod ord">
          <ac:chgData name="Sarah Gothard" userId="0e53f415fda5f162" providerId="LiveId" clId="{7915E55E-97E0-471B-8414-98E88F75A21E}" dt="2019-10-19T14:42:02.851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7915E55E-97E0-471B-8414-98E88F75A21E}" dt="2019-10-19T14:42:02.851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02.851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02.851" v="0" actId="26606"/>
          <ac:picMkLst>
            <pc:docMk/>
            <pc:sldMk cId="2211167003" sldId="257"/>
            <ac:picMk id="2" creationId="{CF54DF9F-6A2F-4D51-B1ED-CCC9E976AC4C}"/>
          </ac:picMkLst>
        </pc:picChg>
      </pc:sldChg>
      <pc:sldChg chg="addSp modSp mod setBg">
        <pc:chgData name="Sarah Gothard" userId="0e53f415fda5f162" providerId="LiveId" clId="{7915E55E-97E0-471B-8414-98E88F75A21E}" dt="2019-10-19T14:42:05.765" v="1" actId="26606"/>
        <pc:sldMkLst>
          <pc:docMk/>
          <pc:sldMk cId="3350901924" sldId="258"/>
        </pc:sldMkLst>
        <pc:spChg chg="mod ord">
          <ac:chgData name="Sarah Gothard" userId="0e53f415fda5f162" providerId="LiveId" clId="{7915E55E-97E0-471B-8414-98E88F75A21E}" dt="2019-10-19T14:42:05.765" v="1" actId="26606"/>
          <ac:spMkLst>
            <pc:docMk/>
            <pc:sldMk cId="3350901924" sldId="258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05.765" v="1" actId="26606"/>
          <ac:spMkLst>
            <pc:docMk/>
            <pc:sldMk cId="3350901924" sldId="258"/>
            <ac:spMk id="10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05.765" v="1" actId="26606"/>
          <ac:spMkLst>
            <pc:docMk/>
            <pc:sldMk cId="3350901924" sldId="258"/>
            <ac:spMk id="12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05.765" v="1" actId="26606"/>
          <ac:picMkLst>
            <pc:docMk/>
            <pc:sldMk cId="3350901924" sldId="258"/>
            <ac:picMk id="5" creationId="{9EEF3CBD-FC0B-4807-AA98-4E0CC3CC6449}"/>
          </ac:picMkLst>
        </pc:picChg>
      </pc:sldChg>
      <pc:sldChg chg="addSp modSp mod setBg">
        <pc:chgData name="Sarah Gothard" userId="0e53f415fda5f162" providerId="LiveId" clId="{7915E55E-97E0-471B-8414-98E88F75A21E}" dt="2019-10-19T14:42:08.875" v="2" actId="26606"/>
        <pc:sldMkLst>
          <pc:docMk/>
          <pc:sldMk cId="3920397572" sldId="259"/>
        </pc:sldMkLst>
        <pc:spChg chg="mod ord">
          <ac:chgData name="Sarah Gothard" userId="0e53f415fda5f162" providerId="LiveId" clId="{7915E55E-97E0-471B-8414-98E88F75A21E}" dt="2019-10-19T14:42:08.875" v="2" actId="26606"/>
          <ac:spMkLst>
            <pc:docMk/>
            <pc:sldMk cId="3920397572" sldId="259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08.875" v="2" actId="26606"/>
          <ac:spMkLst>
            <pc:docMk/>
            <pc:sldMk cId="3920397572" sldId="259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08.875" v="2" actId="26606"/>
          <ac:spMkLst>
            <pc:docMk/>
            <pc:sldMk cId="3920397572" sldId="259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08.875" v="2" actId="26606"/>
          <ac:picMkLst>
            <pc:docMk/>
            <pc:sldMk cId="3920397572" sldId="259"/>
            <ac:picMk id="2" creationId="{669F7D83-AA8A-4F35-B86D-72C101C25012}"/>
          </ac:picMkLst>
        </pc:picChg>
      </pc:sldChg>
      <pc:sldChg chg="addSp modSp mod setBg">
        <pc:chgData name="Sarah Gothard" userId="0e53f415fda5f162" providerId="LiveId" clId="{7915E55E-97E0-471B-8414-98E88F75A21E}" dt="2019-10-19T14:42:11.567" v="3" actId="26606"/>
        <pc:sldMkLst>
          <pc:docMk/>
          <pc:sldMk cId="1553352293" sldId="260"/>
        </pc:sldMkLst>
        <pc:spChg chg="mod ord">
          <ac:chgData name="Sarah Gothard" userId="0e53f415fda5f162" providerId="LiveId" clId="{7915E55E-97E0-471B-8414-98E88F75A21E}" dt="2019-10-19T14:42:11.567" v="3" actId="26606"/>
          <ac:spMkLst>
            <pc:docMk/>
            <pc:sldMk cId="1553352293" sldId="260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11.567" v="3" actId="26606"/>
          <ac:spMkLst>
            <pc:docMk/>
            <pc:sldMk cId="1553352293" sldId="260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11.567" v="3" actId="26606"/>
          <ac:spMkLst>
            <pc:docMk/>
            <pc:sldMk cId="1553352293" sldId="260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11.567" v="3" actId="26606"/>
          <ac:picMkLst>
            <pc:docMk/>
            <pc:sldMk cId="1553352293" sldId="260"/>
            <ac:picMk id="2" creationId="{A0A82424-083C-4F69-8C15-FF347310B765}"/>
          </ac:picMkLst>
        </pc:picChg>
      </pc:sldChg>
      <pc:sldChg chg="addSp modSp mod setBg">
        <pc:chgData name="Sarah Gothard" userId="0e53f415fda5f162" providerId="LiveId" clId="{7915E55E-97E0-471B-8414-98E88F75A21E}" dt="2019-10-19T14:42:14.354" v="4" actId="26606"/>
        <pc:sldMkLst>
          <pc:docMk/>
          <pc:sldMk cId="2051417578" sldId="261"/>
        </pc:sldMkLst>
        <pc:spChg chg="mod ord">
          <ac:chgData name="Sarah Gothard" userId="0e53f415fda5f162" providerId="LiveId" clId="{7915E55E-97E0-471B-8414-98E88F75A21E}" dt="2019-10-19T14:42:14.354" v="4" actId="26606"/>
          <ac:spMkLst>
            <pc:docMk/>
            <pc:sldMk cId="2051417578" sldId="261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14.354" v="4" actId="26606"/>
          <ac:spMkLst>
            <pc:docMk/>
            <pc:sldMk cId="2051417578" sldId="261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14.354" v="4" actId="26606"/>
          <ac:spMkLst>
            <pc:docMk/>
            <pc:sldMk cId="2051417578" sldId="261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14.354" v="4" actId="26606"/>
          <ac:picMkLst>
            <pc:docMk/>
            <pc:sldMk cId="2051417578" sldId="261"/>
            <ac:picMk id="2" creationId="{657DE826-CF9C-4C38-9A49-652C8BD3AB73}"/>
          </ac:picMkLst>
        </pc:picChg>
      </pc:sldChg>
      <pc:sldChg chg="addSp modSp mod setBg">
        <pc:chgData name="Sarah Gothard" userId="0e53f415fda5f162" providerId="LiveId" clId="{7915E55E-97E0-471B-8414-98E88F75A21E}" dt="2019-10-19T14:42:18.222" v="5" actId="26606"/>
        <pc:sldMkLst>
          <pc:docMk/>
          <pc:sldMk cId="869374511" sldId="262"/>
        </pc:sldMkLst>
        <pc:spChg chg="mod ord">
          <ac:chgData name="Sarah Gothard" userId="0e53f415fda5f162" providerId="LiveId" clId="{7915E55E-97E0-471B-8414-98E88F75A21E}" dt="2019-10-19T14:42:18.222" v="5" actId="26606"/>
          <ac:spMkLst>
            <pc:docMk/>
            <pc:sldMk cId="869374511" sldId="262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18.222" v="5" actId="26606"/>
          <ac:spMkLst>
            <pc:docMk/>
            <pc:sldMk cId="869374511" sldId="262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18.222" v="5" actId="26606"/>
          <ac:spMkLst>
            <pc:docMk/>
            <pc:sldMk cId="869374511" sldId="262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18.222" v="5" actId="26606"/>
          <ac:picMkLst>
            <pc:docMk/>
            <pc:sldMk cId="869374511" sldId="262"/>
            <ac:picMk id="2" creationId="{D5590F49-F953-4FB8-BAB9-66B076A49CB8}"/>
          </ac:picMkLst>
        </pc:picChg>
      </pc:sldChg>
      <pc:sldChg chg="addSp modSp mod setBg">
        <pc:chgData name="Sarah Gothard" userId="0e53f415fda5f162" providerId="LiveId" clId="{7915E55E-97E0-471B-8414-98E88F75A21E}" dt="2019-10-19T14:42:23.627" v="6" actId="26606"/>
        <pc:sldMkLst>
          <pc:docMk/>
          <pc:sldMk cId="3323023963" sldId="263"/>
        </pc:sldMkLst>
        <pc:spChg chg="mod ord">
          <ac:chgData name="Sarah Gothard" userId="0e53f415fda5f162" providerId="LiveId" clId="{7915E55E-97E0-471B-8414-98E88F75A21E}" dt="2019-10-19T14:42:23.627" v="6" actId="26606"/>
          <ac:spMkLst>
            <pc:docMk/>
            <pc:sldMk cId="3323023963" sldId="263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23.627" v="6" actId="26606"/>
          <ac:spMkLst>
            <pc:docMk/>
            <pc:sldMk cId="3323023963" sldId="263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23.627" v="6" actId="26606"/>
          <ac:spMkLst>
            <pc:docMk/>
            <pc:sldMk cId="3323023963" sldId="263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23.627" v="6" actId="26606"/>
          <ac:picMkLst>
            <pc:docMk/>
            <pc:sldMk cId="3323023963" sldId="263"/>
            <ac:picMk id="2" creationId="{A969C11F-B368-454A-B4CD-C6FBC348EF6A}"/>
          </ac:picMkLst>
        </pc:picChg>
      </pc:sldChg>
      <pc:sldChg chg="addSp modSp mod setBg">
        <pc:chgData name="Sarah Gothard" userId="0e53f415fda5f162" providerId="LiveId" clId="{7915E55E-97E0-471B-8414-98E88F75A21E}" dt="2019-10-19T14:42:31.007" v="7" actId="26606"/>
        <pc:sldMkLst>
          <pc:docMk/>
          <pc:sldMk cId="2989463830" sldId="264"/>
        </pc:sldMkLst>
        <pc:spChg chg="mod ord">
          <ac:chgData name="Sarah Gothard" userId="0e53f415fda5f162" providerId="LiveId" clId="{7915E55E-97E0-471B-8414-98E88F75A21E}" dt="2019-10-19T14:42:31.007" v="7" actId="26606"/>
          <ac:spMkLst>
            <pc:docMk/>
            <pc:sldMk cId="2989463830" sldId="264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31.007" v="7" actId="26606"/>
          <ac:spMkLst>
            <pc:docMk/>
            <pc:sldMk cId="2989463830" sldId="264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31.007" v="7" actId="26606"/>
          <ac:spMkLst>
            <pc:docMk/>
            <pc:sldMk cId="2989463830" sldId="264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31.007" v="7" actId="26606"/>
          <ac:picMkLst>
            <pc:docMk/>
            <pc:sldMk cId="2989463830" sldId="264"/>
            <ac:picMk id="2" creationId="{76D73EB1-C962-4C4C-A42A-B9E47F941D55}"/>
          </ac:picMkLst>
        </pc:picChg>
      </pc:sldChg>
      <pc:sldChg chg="addSp modSp mod setBg">
        <pc:chgData name="Sarah Gothard" userId="0e53f415fda5f162" providerId="LiveId" clId="{7915E55E-97E0-471B-8414-98E88F75A21E}" dt="2019-10-19T14:42:34.864" v="8" actId="26606"/>
        <pc:sldMkLst>
          <pc:docMk/>
          <pc:sldMk cId="1631457895" sldId="265"/>
        </pc:sldMkLst>
        <pc:spChg chg="mod ord">
          <ac:chgData name="Sarah Gothard" userId="0e53f415fda5f162" providerId="LiveId" clId="{7915E55E-97E0-471B-8414-98E88F75A21E}" dt="2019-10-19T14:42:34.864" v="8" actId="26606"/>
          <ac:spMkLst>
            <pc:docMk/>
            <pc:sldMk cId="1631457895" sldId="265"/>
            <ac:spMk id="4" creationId="{A156D15F-04D5-4A72-9BE8-795F646AC7C9}"/>
          </ac:spMkLst>
        </pc:spChg>
        <pc:spChg chg="add">
          <ac:chgData name="Sarah Gothard" userId="0e53f415fda5f162" providerId="LiveId" clId="{7915E55E-97E0-471B-8414-98E88F75A21E}" dt="2019-10-19T14:42:34.864" v="8" actId="26606"/>
          <ac:spMkLst>
            <pc:docMk/>
            <pc:sldMk cId="1631457895" sldId="265"/>
            <ac:spMk id="9" creationId="{32BC26D8-82FB-445E-AA49-62A77D7C1EE0}"/>
          </ac:spMkLst>
        </pc:spChg>
        <pc:spChg chg="add">
          <ac:chgData name="Sarah Gothard" userId="0e53f415fda5f162" providerId="LiveId" clId="{7915E55E-97E0-471B-8414-98E88F75A21E}" dt="2019-10-19T14:42:34.864" v="8" actId="26606"/>
          <ac:spMkLst>
            <pc:docMk/>
            <pc:sldMk cId="1631457895" sldId="265"/>
            <ac:spMk id="11" creationId="{CB44330D-EA18-4254-AA95-EB49948539B8}"/>
          </ac:spMkLst>
        </pc:spChg>
        <pc:picChg chg="mod">
          <ac:chgData name="Sarah Gothard" userId="0e53f415fda5f162" providerId="LiveId" clId="{7915E55E-97E0-471B-8414-98E88F75A21E}" dt="2019-10-19T14:42:34.864" v="8" actId="26606"/>
          <ac:picMkLst>
            <pc:docMk/>
            <pc:sldMk cId="1631457895" sldId="265"/>
            <ac:picMk id="2" creationId="{EBCC190D-80EC-43EF-B181-2C5E8501D389}"/>
          </ac:picMkLst>
        </pc:picChg>
      </pc:sldChg>
    </pc:docChg>
  </pc:docChgLst>
  <pc:docChgLst>
    <pc:chgData name="Sarah Gothard" userId="0e53f415fda5f162" providerId="LiveId" clId="{5557BE64-8E4D-4125-A7E6-E93DA3722DE9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1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1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9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54DF9F-6A2F-4D51-B1ED-CCC9E976A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EF3CBD-FC0B-4807-AA98-4E0CC3CC6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5090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9F7D83-AA8A-4F35-B86D-72C101C25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039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A82424-083C-4F69-8C15-FF347310B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5335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7DE826-CF9C-4C38-9A49-652C8BD3A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1417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590F49-F953-4FB8-BAB9-66B076A49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937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69C11F-B368-454A-B4CD-C6FBC348E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3023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D73EB1-C962-4C4C-A42A-B9E47F941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9463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CC190D-80EC-43EF-B181-2C5E8501D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1457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2019-10-19T14:42:34Z</dcterms:created>
  <dcterms:modified xsi:type="dcterms:W3CDTF">2019-10-19T14:42:35Z</dcterms:modified>
</cp:coreProperties>
</file>