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529" autoAdjust="0"/>
  </p:normalViewPr>
  <p:slideViewPr>
    <p:cSldViewPr snapToGrid="0" showGuides="1">
      <p:cViewPr varScale="1">
        <p:scale>
          <a:sx n="62" d="100"/>
          <a:sy n="62" d="100"/>
        </p:scale>
        <p:origin x="10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96115DC8-3111-4ACF-B198-3DC19356C109}"/>
    <pc:docChg chg="custSel mod modSld">
      <pc:chgData name="Sarah Gothard" userId="0e53f415fda5f162" providerId="LiveId" clId="{96115DC8-3111-4ACF-B198-3DC19356C109}" dt="2019-10-03T14:32:16.410" v="8" actId="26606"/>
      <pc:docMkLst>
        <pc:docMk/>
      </pc:docMkLst>
      <pc:sldChg chg="addSp modSp mod setBg">
        <pc:chgData name="Sarah Gothard" userId="0e53f415fda5f162" providerId="LiveId" clId="{96115DC8-3111-4ACF-B198-3DC19356C109}" dt="2019-10-03T14:31:36.960" v="0" actId="26606"/>
        <pc:sldMkLst>
          <pc:docMk/>
          <pc:sldMk cId="171735627" sldId="256"/>
        </pc:sldMkLst>
        <pc:spChg chg="mod ord">
          <ac:chgData name="Sarah Gothard" userId="0e53f415fda5f162" providerId="LiveId" clId="{96115DC8-3111-4ACF-B198-3DC19356C109}" dt="2019-10-03T14:31:36.960" v="0" actId="26606"/>
          <ac:spMkLst>
            <pc:docMk/>
            <pc:sldMk cId="171735627" sldId="256"/>
            <ac:spMk id="4" creationId="{769FBD41-CE8B-4A10-AEDC-D0DDAB1BE73A}"/>
          </ac:spMkLst>
        </pc:spChg>
        <pc:spChg chg="add">
          <ac:chgData name="Sarah Gothard" userId="0e53f415fda5f162" providerId="LiveId" clId="{96115DC8-3111-4ACF-B198-3DC19356C109}" dt="2019-10-03T14:31:36.960" v="0" actId="26606"/>
          <ac:spMkLst>
            <pc:docMk/>
            <pc:sldMk cId="171735627" sldId="256"/>
            <ac:spMk id="9" creationId="{559E787A-A567-464A-BB9E-E9B95AA41E40}"/>
          </ac:spMkLst>
        </pc:spChg>
        <pc:spChg chg="add">
          <ac:chgData name="Sarah Gothard" userId="0e53f415fda5f162" providerId="LiveId" clId="{96115DC8-3111-4ACF-B198-3DC19356C109}" dt="2019-10-03T14:31:36.960" v="0" actId="26606"/>
          <ac:spMkLst>
            <pc:docMk/>
            <pc:sldMk cId="171735627" sldId="256"/>
            <ac:spMk id="11" creationId="{36A476B5-55AD-43A1-B1FB-5AC76B54F0A0}"/>
          </ac:spMkLst>
        </pc:spChg>
        <pc:picChg chg="mod">
          <ac:chgData name="Sarah Gothard" userId="0e53f415fda5f162" providerId="LiveId" clId="{96115DC8-3111-4ACF-B198-3DC19356C109}" dt="2019-10-03T14:31:36.960" v="0" actId="26606"/>
          <ac:picMkLst>
            <pc:docMk/>
            <pc:sldMk cId="171735627" sldId="256"/>
            <ac:picMk id="3" creationId="{BD193BE3-8E2F-4BCA-A515-3404C64C2E68}"/>
          </ac:picMkLst>
        </pc:picChg>
      </pc:sldChg>
      <pc:sldChg chg="addSp modSp mod setBg">
        <pc:chgData name="Sarah Gothard" userId="0e53f415fda5f162" providerId="LiveId" clId="{96115DC8-3111-4ACF-B198-3DC19356C109}" dt="2019-10-03T14:31:42.501" v="1" actId="26606"/>
        <pc:sldMkLst>
          <pc:docMk/>
          <pc:sldMk cId="3927255048" sldId="257"/>
        </pc:sldMkLst>
        <pc:spChg chg="mod ord">
          <ac:chgData name="Sarah Gothard" userId="0e53f415fda5f162" providerId="LiveId" clId="{96115DC8-3111-4ACF-B198-3DC19356C109}" dt="2019-10-03T14:31:42.501" v="1" actId="26606"/>
          <ac:spMkLst>
            <pc:docMk/>
            <pc:sldMk cId="3927255048" sldId="257"/>
            <ac:spMk id="2" creationId="{1DAAC04A-7EDA-47D3-BCD6-1BF437ED93B3}"/>
          </ac:spMkLst>
        </pc:spChg>
        <pc:spChg chg="add">
          <ac:chgData name="Sarah Gothard" userId="0e53f415fda5f162" providerId="LiveId" clId="{96115DC8-3111-4ACF-B198-3DC19356C109}" dt="2019-10-03T14:31:42.501" v="1" actId="26606"/>
          <ac:spMkLst>
            <pc:docMk/>
            <pc:sldMk cId="3927255048" sldId="257"/>
            <ac:spMk id="9" creationId="{559E787A-A567-464A-BB9E-E9B95AA41E40}"/>
          </ac:spMkLst>
        </pc:spChg>
        <pc:spChg chg="add">
          <ac:chgData name="Sarah Gothard" userId="0e53f415fda5f162" providerId="LiveId" clId="{96115DC8-3111-4ACF-B198-3DC19356C109}" dt="2019-10-03T14:31:42.501" v="1" actId="26606"/>
          <ac:spMkLst>
            <pc:docMk/>
            <pc:sldMk cId="3927255048" sldId="257"/>
            <ac:spMk id="11" creationId="{36A476B5-55AD-43A1-B1FB-5AC76B54F0A0}"/>
          </ac:spMkLst>
        </pc:spChg>
        <pc:picChg chg="mod">
          <ac:chgData name="Sarah Gothard" userId="0e53f415fda5f162" providerId="LiveId" clId="{96115DC8-3111-4ACF-B198-3DC19356C109}" dt="2019-10-03T14:31:42.501" v="1" actId="26606"/>
          <ac:picMkLst>
            <pc:docMk/>
            <pc:sldMk cId="3927255048" sldId="257"/>
            <ac:picMk id="4" creationId="{9B15D310-B270-42DA-ADCA-DC8791598B61}"/>
          </ac:picMkLst>
        </pc:picChg>
      </pc:sldChg>
      <pc:sldChg chg="addSp modSp mod setBg">
        <pc:chgData name="Sarah Gothard" userId="0e53f415fda5f162" providerId="LiveId" clId="{96115DC8-3111-4ACF-B198-3DC19356C109}" dt="2019-10-03T14:31:49.677" v="2" actId="26606"/>
        <pc:sldMkLst>
          <pc:docMk/>
          <pc:sldMk cId="836985733" sldId="258"/>
        </pc:sldMkLst>
        <pc:spChg chg="mod ord">
          <ac:chgData name="Sarah Gothard" userId="0e53f415fda5f162" providerId="LiveId" clId="{96115DC8-3111-4ACF-B198-3DC19356C109}" dt="2019-10-03T14:31:49.677" v="2" actId="26606"/>
          <ac:spMkLst>
            <pc:docMk/>
            <pc:sldMk cId="836985733" sldId="258"/>
            <ac:spMk id="2" creationId="{012A6DC6-CA84-4A31-A9CD-38C979E052A3}"/>
          </ac:spMkLst>
        </pc:spChg>
        <pc:spChg chg="add">
          <ac:chgData name="Sarah Gothard" userId="0e53f415fda5f162" providerId="LiveId" clId="{96115DC8-3111-4ACF-B198-3DC19356C109}" dt="2019-10-03T14:31:49.677" v="2" actId="26606"/>
          <ac:spMkLst>
            <pc:docMk/>
            <pc:sldMk cId="836985733" sldId="258"/>
            <ac:spMk id="9" creationId="{559E787A-A567-464A-BB9E-E9B95AA41E40}"/>
          </ac:spMkLst>
        </pc:spChg>
        <pc:spChg chg="add">
          <ac:chgData name="Sarah Gothard" userId="0e53f415fda5f162" providerId="LiveId" clId="{96115DC8-3111-4ACF-B198-3DC19356C109}" dt="2019-10-03T14:31:49.677" v="2" actId="26606"/>
          <ac:spMkLst>
            <pc:docMk/>
            <pc:sldMk cId="836985733" sldId="258"/>
            <ac:spMk id="11" creationId="{36A476B5-55AD-43A1-B1FB-5AC76B54F0A0}"/>
          </ac:spMkLst>
        </pc:spChg>
        <pc:picChg chg="mod">
          <ac:chgData name="Sarah Gothard" userId="0e53f415fda5f162" providerId="LiveId" clId="{96115DC8-3111-4ACF-B198-3DC19356C109}" dt="2019-10-03T14:31:49.677" v="2" actId="26606"/>
          <ac:picMkLst>
            <pc:docMk/>
            <pc:sldMk cId="836985733" sldId="258"/>
            <ac:picMk id="4" creationId="{3E283ECF-A0AA-49AB-AA4A-113E1CE46015}"/>
          </ac:picMkLst>
        </pc:picChg>
      </pc:sldChg>
      <pc:sldChg chg="addSp modSp mod setBg">
        <pc:chgData name="Sarah Gothard" userId="0e53f415fda5f162" providerId="LiveId" clId="{96115DC8-3111-4ACF-B198-3DC19356C109}" dt="2019-10-03T14:31:54.343" v="3" actId="26606"/>
        <pc:sldMkLst>
          <pc:docMk/>
          <pc:sldMk cId="1272838224" sldId="259"/>
        </pc:sldMkLst>
        <pc:spChg chg="mod ord">
          <ac:chgData name="Sarah Gothard" userId="0e53f415fda5f162" providerId="LiveId" clId="{96115DC8-3111-4ACF-B198-3DC19356C109}" dt="2019-10-03T14:31:54.343" v="3" actId="26606"/>
          <ac:spMkLst>
            <pc:docMk/>
            <pc:sldMk cId="1272838224" sldId="259"/>
            <ac:spMk id="2" creationId="{55C80C52-3421-4A66-A48E-FE6D61CCBFA8}"/>
          </ac:spMkLst>
        </pc:spChg>
        <pc:spChg chg="add">
          <ac:chgData name="Sarah Gothard" userId="0e53f415fda5f162" providerId="LiveId" clId="{96115DC8-3111-4ACF-B198-3DC19356C109}" dt="2019-10-03T14:31:54.343" v="3" actId="26606"/>
          <ac:spMkLst>
            <pc:docMk/>
            <pc:sldMk cId="1272838224" sldId="259"/>
            <ac:spMk id="9" creationId="{559E787A-A567-464A-BB9E-E9B95AA41E40}"/>
          </ac:spMkLst>
        </pc:spChg>
        <pc:spChg chg="add">
          <ac:chgData name="Sarah Gothard" userId="0e53f415fda5f162" providerId="LiveId" clId="{96115DC8-3111-4ACF-B198-3DC19356C109}" dt="2019-10-03T14:31:54.343" v="3" actId="26606"/>
          <ac:spMkLst>
            <pc:docMk/>
            <pc:sldMk cId="1272838224" sldId="259"/>
            <ac:spMk id="11" creationId="{36A476B5-55AD-43A1-B1FB-5AC76B54F0A0}"/>
          </ac:spMkLst>
        </pc:spChg>
        <pc:picChg chg="mod">
          <ac:chgData name="Sarah Gothard" userId="0e53f415fda5f162" providerId="LiveId" clId="{96115DC8-3111-4ACF-B198-3DC19356C109}" dt="2019-10-03T14:31:54.343" v="3" actId="26606"/>
          <ac:picMkLst>
            <pc:docMk/>
            <pc:sldMk cId="1272838224" sldId="259"/>
            <ac:picMk id="4" creationId="{112AC3FE-1ACF-4C52-8C19-DF35E812274C}"/>
          </ac:picMkLst>
        </pc:picChg>
      </pc:sldChg>
      <pc:sldChg chg="addSp modSp mod setBg">
        <pc:chgData name="Sarah Gothard" userId="0e53f415fda5f162" providerId="LiveId" clId="{96115DC8-3111-4ACF-B198-3DC19356C109}" dt="2019-10-03T14:31:57.982" v="4" actId="26606"/>
        <pc:sldMkLst>
          <pc:docMk/>
          <pc:sldMk cId="3626988270" sldId="260"/>
        </pc:sldMkLst>
        <pc:spChg chg="mod ord">
          <ac:chgData name="Sarah Gothard" userId="0e53f415fda5f162" providerId="LiveId" clId="{96115DC8-3111-4ACF-B198-3DC19356C109}" dt="2019-10-03T14:31:57.982" v="4" actId="26606"/>
          <ac:spMkLst>
            <pc:docMk/>
            <pc:sldMk cId="3626988270" sldId="260"/>
            <ac:spMk id="2" creationId="{113DB3D5-3439-45DF-9F04-DDC58609F37E}"/>
          </ac:spMkLst>
        </pc:spChg>
        <pc:spChg chg="add">
          <ac:chgData name="Sarah Gothard" userId="0e53f415fda5f162" providerId="LiveId" clId="{96115DC8-3111-4ACF-B198-3DC19356C109}" dt="2019-10-03T14:31:57.982" v="4" actId="26606"/>
          <ac:spMkLst>
            <pc:docMk/>
            <pc:sldMk cId="3626988270" sldId="260"/>
            <ac:spMk id="9" creationId="{559E787A-A567-464A-BB9E-E9B95AA41E40}"/>
          </ac:spMkLst>
        </pc:spChg>
        <pc:spChg chg="add">
          <ac:chgData name="Sarah Gothard" userId="0e53f415fda5f162" providerId="LiveId" clId="{96115DC8-3111-4ACF-B198-3DC19356C109}" dt="2019-10-03T14:31:57.982" v="4" actId="26606"/>
          <ac:spMkLst>
            <pc:docMk/>
            <pc:sldMk cId="3626988270" sldId="260"/>
            <ac:spMk id="11" creationId="{36A476B5-55AD-43A1-B1FB-5AC76B54F0A0}"/>
          </ac:spMkLst>
        </pc:spChg>
        <pc:picChg chg="mod">
          <ac:chgData name="Sarah Gothard" userId="0e53f415fda5f162" providerId="LiveId" clId="{96115DC8-3111-4ACF-B198-3DC19356C109}" dt="2019-10-03T14:31:57.982" v="4" actId="26606"/>
          <ac:picMkLst>
            <pc:docMk/>
            <pc:sldMk cId="3626988270" sldId="260"/>
            <ac:picMk id="4" creationId="{E15451DA-E063-47E2-BFEA-101E186C753F}"/>
          </ac:picMkLst>
        </pc:picChg>
      </pc:sldChg>
      <pc:sldChg chg="addSp modSp mod setBg">
        <pc:chgData name="Sarah Gothard" userId="0e53f415fda5f162" providerId="LiveId" clId="{96115DC8-3111-4ACF-B198-3DC19356C109}" dt="2019-10-03T14:32:01.665" v="5" actId="26606"/>
        <pc:sldMkLst>
          <pc:docMk/>
          <pc:sldMk cId="3090708028" sldId="261"/>
        </pc:sldMkLst>
        <pc:spChg chg="mod ord">
          <ac:chgData name="Sarah Gothard" userId="0e53f415fda5f162" providerId="LiveId" clId="{96115DC8-3111-4ACF-B198-3DC19356C109}" dt="2019-10-03T14:32:01.665" v="5" actId="26606"/>
          <ac:spMkLst>
            <pc:docMk/>
            <pc:sldMk cId="3090708028" sldId="261"/>
            <ac:spMk id="2" creationId="{8F325D51-DACD-4139-BFCD-B9C56F86ADDB}"/>
          </ac:spMkLst>
        </pc:spChg>
        <pc:spChg chg="add">
          <ac:chgData name="Sarah Gothard" userId="0e53f415fda5f162" providerId="LiveId" clId="{96115DC8-3111-4ACF-B198-3DC19356C109}" dt="2019-10-03T14:32:01.665" v="5" actId="26606"/>
          <ac:spMkLst>
            <pc:docMk/>
            <pc:sldMk cId="3090708028" sldId="261"/>
            <ac:spMk id="9" creationId="{559E787A-A567-464A-BB9E-E9B95AA41E40}"/>
          </ac:spMkLst>
        </pc:spChg>
        <pc:spChg chg="add">
          <ac:chgData name="Sarah Gothard" userId="0e53f415fda5f162" providerId="LiveId" clId="{96115DC8-3111-4ACF-B198-3DC19356C109}" dt="2019-10-03T14:32:01.665" v="5" actId="26606"/>
          <ac:spMkLst>
            <pc:docMk/>
            <pc:sldMk cId="3090708028" sldId="261"/>
            <ac:spMk id="11" creationId="{36A476B5-55AD-43A1-B1FB-5AC76B54F0A0}"/>
          </ac:spMkLst>
        </pc:spChg>
        <pc:picChg chg="mod">
          <ac:chgData name="Sarah Gothard" userId="0e53f415fda5f162" providerId="LiveId" clId="{96115DC8-3111-4ACF-B198-3DC19356C109}" dt="2019-10-03T14:32:01.665" v="5" actId="26606"/>
          <ac:picMkLst>
            <pc:docMk/>
            <pc:sldMk cId="3090708028" sldId="261"/>
            <ac:picMk id="4" creationId="{BE55F7EC-5913-436A-A5B3-D33BDAFBD585}"/>
          </ac:picMkLst>
        </pc:picChg>
      </pc:sldChg>
      <pc:sldChg chg="addSp modSp mod setBg">
        <pc:chgData name="Sarah Gothard" userId="0e53f415fda5f162" providerId="LiveId" clId="{96115DC8-3111-4ACF-B198-3DC19356C109}" dt="2019-10-03T14:32:06.433" v="6" actId="26606"/>
        <pc:sldMkLst>
          <pc:docMk/>
          <pc:sldMk cId="4232650086" sldId="262"/>
        </pc:sldMkLst>
        <pc:spChg chg="mod ord">
          <ac:chgData name="Sarah Gothard" userId="0e53f415fda5f162" providerId="LiveId" clId="{96115DC8-3111-4ACF-B198-3DC19356C109}" dt="2019-10-03T14:32:06.433" v="6" actId="26606"/>
          <ac:spMkLst>
            <pc:docMk/>
            <pc:sldMk cId="4232650086" sldId="262"/>
            <ac:spMk id="2" creationId="{0B20CE43-4030-489A-8619-D186F701266A}"/>
          </ac:spMkLst>
        </pc:spChg>
        <pc:spChg chg="add">
          <ac:chgData name="Sarah Gothard" userId="0e53f415fda5f162" providerId="LiveId" clId="{96115DC8-3111-4ACF-B198-3DC19356C109}" dt="2019-10-03T14:32:06.433" v="6" actId="26606"/>
          <ac:spMkLst>
            <pc:docMk/>
            <pc:sldMk cId="4232650086" sldId="262"/>
            <ac:spMk id="9" creationId="{559E787A-A567-464A-BB9E-E9B95AA41E40}"/>
          </ac:spMkLst>
        </pc:spChg>
        <pc:spChg chg="add">
          <ac:chgData name="Sarah Gothard" userId="0e53f415fda5f162" providerId="LiveId" clId="{96115DC8-3111-4ACF-B198-3DC19356C109}" dt="2019-10-03T14:32:06.433" v="6" actId="26606"/>
          <ac:spMkLst>
            <pc:docMk/>
            <pc:sldMk cId="4232650086" sldId="262"/>
            <ac:spMk id="11" creationId="{36A476B5-55AD-43A1-B1FB-5AC76B54F0A0}"/>
          </ac:spMkLst>
        </pc:spChg>
        <pc:picChg chg="mod">
          <ac:chgData name="Sarah Gothard" userId="0e53f415fda5f162" providerId="LiveId" clId="{96115DC8-3111-4ACF-B198-3DC19356C109}" dt="2019-10-03T14:32:06.433" v="6" actId="26606"/>
          <ac:picMkLst>
            <pc:docMk/>
            <pc:sldMk cId="4232650086" sldId="262"/>
            <ac:picMk id="4" creationId="{6C44567D-067E-460F-B25E-A956DA73821E}"/>
          </ac:picMkLst>
        </pc:picChg>
      </pc:sldChg>
      <pc:sldChg chg="addSp modSp mod setBg">
        <pc:chgData name="Sarah Gothard" userId="0e53f415fda5f162" providerId="LiveId" clId="{96115DC8-3111-4ACF-B198-3DC19356C109}" dt="2019-10-03T14:32:10.911" v="7" actId="26606"/>
        <pc:sldMkLst>
          <pc:docMk/>
          <pc:sldMk cId="3646794675" sldId="263"/>
        </pc:sldMkLst>
        <pc:spChg chg="mod ord">
          <ac:chgData name="Sarah Gothard" userId="0e53f415fda5f162" providerId="LiveId" clId="{96115DC8-3111-4ACF-B198-3DC19356C109}" dt="2019-10-03T14:32:10.911" v="7" actId="26606"/>
          <ac:spMkLst>
            <pc:docMk/>
            <pc:sldMk cId="3646794675" sldId="263"/>
            <ac:spMk id="2" creationId="{75F8C2F0-ED60-4213-9FC3-1ABF08815F64}"/>
          </ac:spMkLst>
        </pc:spChg>
        <pc:spChg chg="add">
          <ac:chgData name="Sarah Gothard" userId="0e53f415fda5f162" providerId="LiveId" clId="{96115DC8-3111-4ACF-B198-3DC19356C109}" dt="2019-10-03T14:32:10.911" v="7" actId="26606"/>
          <ac:spMkLst>
            <pc:docMk/>
            <pc:sldMk cId="3646794675" sldId="263"/>
            <ac:spMk id="9" creationId="{559E787A-A567-464A-BB9E-E9B95AA41E40}"/>
          </ac:spMkLst>
        </pc:spChg>
        <pc:spChg chg="add">
          <ac:chgData name="Sarah Gothard" userId="0e53f415fda5f162" providerId="LiveId" clId="{96115DC8-3111-4ACF-B198-3DC19356C109}" dt="2019-10-03T14:32:10.911" v="7" actId="26606"/>
          <ac:spMkLst>
            <pc:docMk/>
            <pc:sldMk cId="3646794675" sldId="263"/>
            <ac:spMk id="11" creationId="{36A476B5-55AD-43A1-B1FB-5AC76B54F0A0}"/>
          </ac:spMkLst>
        </pc:spChg>
        <pc:picChg chg="mod">
          <ac:chgData name="Sarah Gothard" userId="0e53f415fda5f162" providerId="LiveId" clId="{96115DC8-3111-4ACF-B198-3DC19356C109}" dt="2019-10-03T14:32:10.911" v="7" actId="26606"/>
          <ac:picMkLst>
            <pc:docMk/>
            <pc:sldMk cId="3646794675" sldId="263"/>
            <ac:picMk id="4" creationId="{962796D5-8A22-43E0-AC3A-B225EFB32F29}"/>
          </ac:picMkLst>
        </pc:picChg>
      </pc:sldChg>
      <pc:sldChg chg="addSp modSp mod setBg">
        <pc:chgData name="Sarah Gothard" userId="0e53f415fda5f162" providerId="LiveId" clId="{96115DC8-3111-4ACF-B198-3DC19356C109}" dt="2019-10-03T14:32:16.410" v="8" actId="26606"/>
        <pc:sldMkLst>
          <pc:docMk/>
          <pc:sldMk cId="452509047" sldId="264"/>
        </pc:sldMkLst>
        <pc:spChg chg="mod ord">
          <ac:chgData name="Sarah Gothard" userId="0e53f415fda5f162" providerId="LiveId" clId="{96115DC8-3111-4ACF-B198-3DC19356C109}" dt="2019-10-03T14:32:16.410" v="8" actId="26606"/>
          <ac:spMkLst>
            <pc:docMk/>
            <pc:sldMk cId="452509047" sldId="264"/>
            <ac:spMk id="2" creationId="{3271A2B8-2DDC-4CB5-9910-CACFCF46AB44}"/>
          </ac:spMkLst>
        </pc:spChg>
        <pc:spChg chg="add">
          <ac:chgData name="Sarah Gothard" userId="0e53f415fda5f162" providerId="LiveId" clId="{96115DC8-3111-4ACF-B198-3DC19356C109}" dt="2019-10-03T14:32:16.410" v="8" actId="26606"/>
          <ac:spMkLst>
            <pc:docMk/>
            <pc:sldMk cId="452509047" sldId="264"/>
            <ac:spMk id="10" creationId="{559E787A-A567-464A-BB9E-E9B95AA41E40}"/>
          </ac:spMkLst>
        </pc:spChg>
        <pc:spChg chg="add">
          <ac:chgData name="Sarah Gothard" userId="0e53f415fda5f162" providerId="LiveId" clId="{96115DC8-3111-4ACF-B198-3DC19356C109}" dt="2019-10-03T14:32:16.410" v="8" actId="26606"/>
          <ac:spMkLst>
            <pc:docMk/>
            <pc:sldMk cId="452509047" sldId="264"/>
            <ac:spMk id="12" creationId="{36A476B5-55AD-43A1-B1FB-5AC76B54F0A0}"/>
          </ac:spMkLst>
        </pc:spChg>
        <pc:picChg chg="mod">
          <ac:chgData name="Sarah Gothard" userId="0e53f415fda5f162" providerId="LiveId" clId="{96115DC8-3111-4ACF-B198-3DC19356C109}" dt="2019-10-03T14:32:16.410" v="8" actId="26606"/>
          <ac:picMkLst>
            <pc:docMk/>
            <pc:sldMk cId="452509047" sldId="264"/>
            <ac:picMk id="5" creationId="{C229DC64-7BED-42AA-9EF0-59EBA588A23C}"/>
          </ac:picMkLst>
        </pc:picChg>
      </pc:sldChg>
    </pc:docChg>
  </pc:docChgLst>
  <pc:docChgLst>
    <pc:chgData name="Sarah Gothard" userId="0e53f415fda5f162" providerId="LiveId" clId="{0B2403F8-D151-47B0-B4A2-5B5000EDA07D}"/>
    <pc:docChg chg="undo custSel modSld">
      <pc:chgData name="Sarah Gothard" userId="0e53f415fda5f162" providerId="LiveId" clId="{0B2403F8-D151-47B0-B4A2-5B5000EDA07D}" dt="2020-12-23T15:19:52.513" v="37" actId="1076"/>
      <pc:docMkLst>
        <pc:docMk/>
      </pc:docMkLst>
      <pc:sldChg chg="addSp delSp modSp mod">
        <pc:chgData name="Sarah Gothard" userId="0e53f415fda5f162" providerId="LiveId" clId="{0B2403F8-D151-47B0-B4A2-5B5000EDA07D}" dt="2020-12-23T15:15:37.640" v="3" actId="1076"/>
        <pc:sldMkLst>
          <pc:docMk/>
          <pc:sldMk cId="3927255048" sldId="257"/>
        </pc:sldMkLst>
        <pc:picChg chg="del">
          <ac:chgData name="Sarah Gothard" userId="0e53f415fda5f162" providerId="LiveId" clId="{0B2403F8-D151-47B0-B4A2-5B5000EDA07D}" dt="2020-12-23T15:15:27.215" v="0" actId="478"/>
          <ac:picMkLst>
            <pc:docMk/>
            <pc:sldMk cId="3927255048" sldId="257"/>
            <ac:picMk id="4" creationId="{9B15D310-B270-42DA-ADCA-DC8791598B61}"/>
          </ac:picMkLst>
        </pc:picChg>
        <pc:picChg chg="add mod">
          <ac:chgData name="Sarah Gothard" userId="0e53f415fda5f162" providerId="LiveId" clId="{0B2403F8-D151-47B0-B4A2-5B5000EDA07D}" dt="2020-12-23T15:15:37.640" v="3" actId="1076"/>
          <ac:picMkLst>
            <pc:docMk/>
            <pc:sldMk cId="3927255048" sldId="257"/>
            <ac:picMk id="5" creationId="{9E89891C-0AB7-46C7-A312-7BFA182AD74A}"/>
          </ac:picMkLst>
        </pc:picChg>
      </pc:sldChg>
      <pc:sldChg chg="addSp delSp modSp mod">
        <pc:chgData name="Sarah Gothard" userId="0e53f415fda5f162" providerId="LiveId" clId="{0B2403F8-D151-47B0-B4A2-5B5000EDA07D}" dt="2020-12-23T15:16:06.510" v="7" actId="1076"/>
        <pc:sldMkLst>
          <pc:docMk/>
          <pc:sldMk cId="836985733" sldId="258"/>
        </pc:sldMkLst>
        <pc:picChg chg="del">
          <ac:chgData name="Sarah Gothard" userId="0e53f415fda5f162" providerId="LiveId" clId="{0B2403F8-D151-47B0-B4A2-5B5000EDA07D}" dt="2020-12-23T15:15:41.301" v="4" actId="478"/>
          <ac:picMkLst>
            <pc:docMk/>
            <pc:sldMk cId="836985733" sldId="258"/>
            <ac:picMk id="4" creationId="{3E283ECF-A0AA-49AB-AA4A-113E1CE46015}"/>
          </ac:picMkLst>
        </pc:picChg>
        <pc:picChg chg="add mod">
          <ac:chgData name="Sarah Gothard" userId="0e53f415fda5f162" providerId="LiveId" clId="{0B2403F8-D151-47B0-B4A2-5B5000EDA07D}" dt="2020-12-23T15:16:06.510" v="7" actId="1076"/>
          <ac:picMkLst>
            <pc:docMk/>
            <pc:sldMk cId="836985733" sldId="258"/>
            <ac:picMk id="5" creationId="{0AAA3619-71DF-4493-9C04-EFD9FF19AB80}"/>
          </ac:picMkLst>
        </pc:picChg>
      </pc:sldChg>
      <pc:sldChg chg="addSp delSp modSp mod">
        <pc:chgData name="Sarah Gothard" userId="0e53f415fda5f162" providerId="LiveId" clId="{0B2403F8-D151-47B0-B4A2-5B5000EDA07D}" dt="2020-12-23T15:16:44.338" v="11" actId="1076"/>
        <pc:sldMkLst>
          <pc:docMk/>
          <pc:sldMk cId="1272838224" sldId="259"/>
        </pc:sldMkLst>
        <pc:picChg chg="del">
          <ac:chgData name="Sarah Gothard" userId="0e53f415fda5f162" providerId="LiveId" clId="{0B2403F8-D151-47B0-B4A2-5B5000EDA07D}" dt="2020-12-23T15:16:35.711" v="8" actId="478"/>
          <ac:picMkLst>
            <pc:docMk/>
            <pc:sldMk cId="1272838224" sldId="259"/>
            <ac:picMk id="4" creationId="{112AC3FE-1ACF-4C52-8C19-DF35E812274C}"/>
          </ac:picMkLst>
        </pc:picChg>
        <pc:picChg chg="add mod">
          <ac:chgData name="Sarah Gothard" userId="0e53f415fda5f162" providerId="LiveId" clId="{0B2403F8-D151-47B0-B4A2-5B5000EDA07D}" dt="2020-12-23T15:16:44.338" v="11" actId="1076"/>
          <ac:picMkLst>
            <pc:docMk/>
            <pc:sldMk cId="1272838224" sldId="259"/>
            <ac:picMk id="5" creationId="{D4CD5CC2-D16F-4F18-8534-E3E9A09383BB}"/>
          </ac:picMkLst>
        </pc:picChg>
      </pc:sldChg>
      <pc:sldChg chg="addSp delSp modSp mod">
        <pc:chgData name="Sarah Gothard" userId="0e53f415fda5f162" providerId="LiveId" clId="{0B2403F8-D151-47B0-B4A2-5B5000EDA07D}" dt="2020-12-23T15:17:09.233" v="15" actId="1076"/>
        <pc:sldMkLst>
          <pc:docMk/>
          <pc:sldMk cId="3626988270" sldId="260"/>
        </pc:sldMkLst>
        <pc:picChg chg="del">
          <ac:chgData name="Sarah Gothard" userId="0e53f415fda5f162" providerId="LiveId" clId="{0B2403F8-D151-47B0-B4A2-5B5000EDA07D}" dt="2020-12-23T15:17:01.939" v="12" actId="478"/>
          <ac:picMkLst>
            <pc:docMk/>
            <pc:sldMk cId="3626988270" sldId="260"/>
            <ac:picMk id="4" creationId="{E15451DA-E063-47E2-BFEA-101E186C753F}"/>
          </ac:picMkLst>
        </pc:picChg>
        <pc:picChg chg="add mod">
          <ac:chgData name="Sarah Gothard" userId="0e53f415fda5f162" providerId="LiveId" clId="{0B2403F8-D151-47B0-B4A2-5B5000EDA07D}" dt="2020-12-23T15:17:09.233" v="15" actId="1076"/>
          <ac:picMkLst>
            <pc:docMk/>
            <pc:sldMk cId="3626988270" sldId="260"/>
            <ac:picMk id="5" creationId="{F3783944-3BA3-4FC3-89EA-E4DAD9C96074}"/>
          </ac:picMkLst>
        </pc:picChg>
      </pc:sldChg>
      <pc:sldChg chg="addSp delSp modSp mod">
        <pc:chgData name="Sarah Gothard" userId="0e53f415fda5f162" providerId="LiveId" clId="{0B2403F8-D151-47B0-B4A2-5B5000EDA07D}" dt="2020-12-23T15:18:07.300" v="21" actId="1076"/>
        <pc:sldMkLst>
          <pc:docMk/>
          <pc:sldMk cId="3090708028" sldId="261"/>
        </pc:sldMkLst>
        <pc:picChg chg="del">
          <ac:chgData name="Sarah Gothard" userId="0e53f415fda5f162" providerId="LiveId" clId="{0B2403F8-D151-47B0-B4A2-5B5000EDA07D}" dt="2020-12-23T15:17:46.589" v="16" actId="478"/>
          <ac:picMkLst>
            <pc:docMk/>
            <pc:sldMk cId="3090708028" sldId="261"/>
            <ac:picMk id="4" creationId="{BE55F7EC-5913-436A-A5B3-D33BDAFBD585}"/>
          </ac:picMkLst>
        </pc:picChg>
        <pc:picChg chg="add mod">
          <ac:chgData name="Sarah Gothard" userId="0e53f415fda5f162" providerId="LiveId" clId="{0B2403F8-D151-47B0-B4A2-5B5000EDA07D}" dt="2020-12-23T15:18:07.300" v="21" actId="1076"/>
          <ac:picMkLst>
            <pc:docMk/>
            <pc:sldMk cId="3090708028" sldId="261"/>
            <ac:picMk id="5" creationId="{7C2E13FC-CCE5-40D7-BFB4-84683A3D4943}"/>
          </ac:picMkLst>
        </pc:picChg>
      </pc:sldChg>
      <pc:sldChg chg="addSp delSp modSp mod">
        <pc:chgData name="Sarah Gothard" userId="0e53f415fda5f162" providerId="LiveId" clId="{0B2403F8-D151-47B0-B4A2-5B5000EDA07D}" dt="2020-12-23T15:18:40.181" v="25" actId="1076"/>
        <pc:sldMkLst>
          <pc:docMk/>
          <pc:sldMk cId="4232650086" sldId="262"/>
        </pc:sldMkLst>
        <pc:picChg chg="del">
          <ac:chgData name="Sarah Gothard" userId="0e53f415fda5f162" providerId="LiveId" clId="{0B2403F8-D151-47B0-B4A2-5B5000EDA07D}" dt="2020-12-23T15:18:32.797" v="22" actId="478"/>
          <ac:picMkLst>
            <pc:docMk/>
            <pc:sldMk cId="4232650086" sldId="262"/>
            <ac:picMk id="4" creationId="{6C44567D-067E-460F-B25E-A956DA73821E}"/>
          </ac:picMkLst>
        </pc:picChg>
        <pc:picChg chg="add mod">
          <ac:chgData name="Sarah Gothard" userId="0e53f415fda5f162" providerId="LiveId" clId="{0B2403F8-D151-47B0-B4A2-5B5000EDA07D}" dt="2020-12-23T15:18:40.181" v="25" actId="1076"/>
          <ac:picMkLst>
            <pc:docMk/>
            <pc:sldMk cId="4232650086" sldId="262"/>
            <ac:picMk id="5" creationId="{20B6EB2B-87BC-4757-9E22-983708071CD6}"/>
          </ac:picMkLst>
        </pc:picChg>
      </pc:sldChg>
      <pc:sldChg chg="addSp delSp modSp mod">
        <pc:chgData name="Sarah Gothard" userId="0e53f415fda5f162" providerId="LiveId" clId="{0B2403F8-D151-47B0-B4A2-5B5000EDA07D}" dt="2020-12-23T15:19:20.418" v="32" actId="1076"/>
        <pc:sldMkLst>
          <pc:docMk/>
          <pc:sldMk cId="3646794675" sldId="263"/>
        </pc:sldMkLst>
        <pc:picChg chg="del">
          <ac:chgData name="Sarah Gothard" userId="0e53f415fda5f162" providerId="LiveId" clId="{0B2403F8-D151-47B0-B4A2-5B5000EDA07D}" dt="2020-12-23T15:18:44.915" v="26" actId="478"/>
          <ac:picMkLst>
            <pc:docMk/>
            <pc:sldMk cId="3646794675" sldId="263"/>
            <ac:picMk id="4" creationId="{962796D5-8A22-43E0-AC3A-B225EFB32F29}"/>
          </ac:picMkLst>
        </pc:picChg>
        <pc:picChg chg="add mod">
          <ac:chgData name="Sarah Gothard" userId="0e53f415fda5f162" providerId="LiveId" clId="{0B2403F8-D151-47B0-B4A2-5B5000EDA07D}" dt="2020-12-23T15:19:20.418" v="32" actId="1076"/>
          <ac:picMkLst>
            <pc:docMk/>
            <pc:sldMk cId="3646794675" sldId="263"/>
            <ac:picMk id="5" creationId="{6C65BE81-BCED-4965-A846-687944578A21}"/>
          </ac:picMkLst>
        </pc:picChg>
      </pc:sldChg>
      <pc:sldChg chg="addSp delSp modSp mod">
        <pc:chgData name="Sarah Gothard" userId="0e53f415fda5f162" providerId="LiveId" clId="{0B2403F8-D151-47B0-B4A2-5B5000EDA07D}" dt="2020-12-23T15:19:52.513" v="37" actId="1076"/>
        <pc:sldMkLst>
          <pc:docMk/>
          <pc:sldMk cId="452509047" sldId="264"/>
        </pc:sldMkLst>
        <pc:picChg chg="add del">
          <ac:chgData name="Sarah Gothard" userId="0e53f415fda5f162" providerId="LiveId" clId="{0B2403F8-D151-47B0-B4A2-5B5000EDA07D}" dt="2020-12-23T15:19:12.215" v="29" actId="22"/>
          <ac:picMkLst>
            <pc:docMk/>
            <pc:sldMk cId="452509047" sldId="264"/>
            <ac:picMk id="4" creationId="{16598B04-2917-4F9A-AFE6-1D43CE4FFED2}"/>
          </ac:picMkLst>
        </pc:picChg>
        <pc:picChg chg="del">
          <ac:chgData name="Sarah Gothard" userId="0e53f415fda5f162" providerId="LiveId" clId="{0B2403F8-D151-47B0-B4A2-5B5000EDA07D}" dt="2020-12-23T15:18:46.714" v="27" actId="478"/>
          <ac:picMkLst>
            <pc:docMk/>
            <pc:sldMk cId="452509047" sldId="264"/>
            <ac:picMk id="5" creationId="{C229DC64-7BED-42AA-9EF0-59EBA588A23C}"/>
          </ac:picMkLst>
        </pc:picChg>
        <pc:picChg chg="add mod">
          <ac:chgData name="Sarah Gothard" userId="0e53f415fda5f162" providerId="LiveId" clId="{0B2403F8-D151-47B0-B4A2-5B5000EDA07D}" dt="2020-12-23T15:19:52.513" v="37" actId="1076"/>
          <ac:picMkLst>
            <pc:docMk/>
            <pc:sldMk cId="452509047" sldId="264"/>
            <ac:picMk id="7" creationId="{1204177E-3E0A-4292-A30E-36150A46396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3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72286" y="6508750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5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0884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982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461625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5969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40644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8527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19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3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3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6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6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9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5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37600" y="64928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13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93BE3-8E2F-4BCA-A515-3404C64C2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2352125"/>
            <a:ext cx="10905066" cy="21537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FBD41-CE8B-4A10-AEDC-D0DDAB1B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173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AAC04A-7EDA-47D3-BCD6-1BF437ED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9891C-0AB7-46C7-A312-7BFA182A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83" y="644773"/>
            <a:ext cx="10662834" cy="55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5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2A6DC6-CA84-4A31-A9CD-38C979E0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A3619-71DF-4493-9C04-EFD9FF19A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318" y="544773"/>
            <a:ext cx="10399363" cy="57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C80C52-3421-4A66-A48E-FE6D61CC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D5CC2-D16F-4F18-8534-E3E9A0938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20" y="617146"/>
            <a:ext cx="10430359" cy="56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3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3DB3D5-3439-45DF-9F04-DDC58609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83944-3BA3-4FC3-89EA-E4DAD9C96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12" y="692764"/>
            <a:ext cx="10275376" cy="56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8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325D51-DACD-4139-BFCD-B9C56F86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E13FC-CCE5-40D7-BFB4-84683A3D4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79" y="579042"/>
            <a:ext cx="10516642" cy="56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0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20CE43-4030-489A-8619-D186F701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6EB2B-87BC-4757-9E22-983708071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73" y="1913294"/>
            <a:ext cx="10476854" cy="30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5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F8C2F0-ED60-4213-9FC3-1ABF0881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5BE81-BCED-4965-A846-687944578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1" y="563668"/>
            <a:ext cx="10988298" cy="57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9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9E787A-A567-464A-BB9E-E9B95AA41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A476B5-55AD-43A1-B1FB-5AC76B54F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71A2B8-2DDC-4CB5-9910-CACFCF46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09360"/>
            <a:ext cx="667286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04177E-3E0A-4292-A30E-36150A463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823620"/>
            <a:ext cx="10936649" cy="32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09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2019-10-03T14:32:16Z</dcterms:created>
  <dcterms:modified xsi:type="dcterms:W3CDTF">2020-12-23T15:20:02Z</dcterms:modified>
</cp:coreProperties>
</file>