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B900EC-AE3C-4E1D-A90F-994F0C59551C}" v="8" dt="2020-12-31T20:38:38.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20B900EC-AE3C-4E1D-A90F-994F0C59551C}"/>
    <pc:docChg chg="custSel mod addSld delSld modSld">
      <pc:chgData name="Sarah Gothard" userId="0e53f415fda5f162" providerId="LiveId" clId="{20B900EC-AE3C-4E1D-A90F-994F0C59551C}" dt="2020-12-31T20:41:03.736" v="36" actId="26606"/>
      <pc:docMkLst>
        <pc:docMk/>
      </pc:docMkLst>
      <pc:sldChg chg="addSp delSp modSp mod">
        <pc:chgData name="Sarah Gothard" userId="0e53f415fda5f162" providerId="LiveId" clId="{20B900EC-AE3C-4E1D-A90F-994F0C59551C}" dt="2020-12-31T20:39:03.538" v="19" actId="26606"/>
        <pc:sldMkLst>
          <pc:docMk/>
          <pc:sldMk cId="4154405611" sldId="256"/>
        </pc:sldMkLst>
        <pc:spChg chg="mod ord">
          <ac:chgData name="Sarah Gothard" userId="0e53f415fda5f162" providerId="LiveId" clId="{20B900EC-AE3C-4E1D-A90F-994F0C59551C}" dt="2020-12-31T20:39:03.538" v="19" actId="26606"/>
          <ac:spMkLst>
            <pc:docMk/>
            <pc:sldMk cId="4154405611" sldId="256"/>
            <ac:spMk id="6" creationId="{8C3B6761-3005-4A7B-A006-361477CC1A0A}"/>
          </ac:spMkLst>
        </pc:spChg>
        <pc:spChg chg="del">
          <ac:chgData name="Sarah Gothard" userId="0e53f415fda5f162" providerId="LiveId" clId="{20B900EC-AE3C-4E1D-A90F-994F0C59551C}" dt="2020-12-31T20:39:03.538" v="19" actId="26606"/>
          <ac:spMkLst>
            <pc:docMk/>
            <pc:sldMk cId="4154405611" sldId="256"/>
            <ac:spMk id="10" creationId="{32BC26D8-82FB-445E-AA49-62A77D7C1EE0}"/>
          </ac:spMkLst>
        </pc:spChg>
        <pc:spChg chg="del">
          <ac:chgData name="Sarah Gothard" userId="0e53f415fda5f162" providerId="LiveId" clId="{20B900EC-AE3C-4E1D-A90F-994F0C59551C}" dt="2020-12-31T20:39:03.538" v="19" actId="26606"/>
          <ac:spMkLst>
            <pc:docMk/>
            <pc:sldMk cId="4154405611" sldId="256"/>
            <ac:spMk id="12" creationId="{CB44330D-EA18-4254-AA95-EB49948539B8}"/>
          </ac:spMkLst>
        </pc:spChg>
        <pc:spChg chg="add">
          <ac:chgData name="Sarah Gothard" userId="0e53f415fda5f162" providerId="LiveId" clId="{20B900EC-AE3C-4E1D-A90F-994F0C59551C}" dt="2020-12-31T20:39:03.538" v="19" actId="26606"/>
          <ac:spMkLst>
            <pc:docMk/>
            <pc:sldMk cId="4154405611" sldId="256"/>
            <ac:spMk id="17" creationId="{32BC26D8-82FB-445E-AA49-62A77D7C1EE0}"/>
          </ac:spMkLst>
        </pc:spChg>
        <pc:spChg chg="add">
          <ac:chgData name="Sarah Gothard" userId="0e53f415fda5f162" providerId="LiveId" clId="{20B900EC-AE3C-4E1D-A90F-994F0C59551C}" dt="2020-12-31T20:39:03.538" v="19" actId="26606"/>
          <ac:spMkLst>
            <pc:docMk/>
            <pc:sldMk cId="4154405611" sldId="256"/>
            <ac:spMk id="19" creationId="{CB44330D-EA18-4254-AA95-EB49948539B8}"/>
          </ac:spMkLst>
        </pc:spChg>
        <pc:picChg chg="del">
          <ac:chgData name="Sarah Gothard" userId="0e53f415fda5f162" providerId="LiveId" clId="{20B900EC-AE3C-4E1D-A90F-994F0C59551C}" dt="2020-12-31T20:38:31.566" v="0" actId="478"/>
          <ac:picMkLst>
            <pc:docMk/>
            <pc:sldMk cId="4154405611" sldId="256"/>
            <ac:picMk id="5" creationId="{E8E061F9-CF05-4F3D-87A3-F2269BC1932B}"/>
          </ac:picMkLst>
        </pc:picChg>
        <pc:picChg chg="add mod">
          <ac:chgData name="Sarah Gothard" userId="0e53f415fda5f162" providerId="LiveId" clId="{20B900EC-AE3C-4E1D-A90F-994F0C59551C}" dt="2020-12-31T20:39:03.538" v="19" actId="26606"/>
          <ac:picMkLst>
            <pc:docMk/>
            <pc:sldMk cId="4154405611" sldId="256"/>
            <ac:picMk id="8" creationId="{75AA6C57-2C9A-4202-A91E-2F8AE036469C}"/>
          </ac:picMkLst>
        </pc:picChg>
      </pc:sldChg>
      <pc:sldChg chg="addSp delSp modSp mod">
        <pc:chgData name="Sarah Gothard" userId="0e53f415fda5f162" providerId="LiveId" clId="{20B900EC-AE3C-4E1D-A90F-994F0C59551C}" dt="2020-12-31T20:39:20.553" v="21" actId="26606"/>
        <pc:sldMkLst>
          <pc:docMk/>
          <pc:sldMk cId="2810317240" sldId="257"/>
        </pc:sldMkLst>
        <pc:spChg chg="ord">
          <ac:chgData name="Sarah Gothard" userId="0e53f415fda5f162" providerId="LiveId" clId="{20B900EC-AE3C-4E1D-A90F-994F0C59551C}" dt="2020-12-31T20:39:20.553" v="21" actId="26606"/>
          <ac:spMkLst>
            <pc:docMk/>
            <pc:sldMk cId="2810317240" sldId="257"/>
            <ac:spMk id="2" creationId="{5FD5731A-C059-420F-8513-64C79075914C}"/>
          </ac:spMkLst>
        </pc:spChg>
        <pc:spChg chg="del">
          <ac:chgData name="Sarah Gothard" userId="0e53f415fda5f162" providerId="LiveId" clId="{20B900EC-AE3C-4E1D-A90F-994F0C59551C}" dt="2020-12-31T20:39:20.553" v="21" actId="26606"/>
          <ac:spMkLst>
            <pc:docMk/>
            <pc:sldMk cId="2810317240" sldId="257"/>
            <ac:spMk id="9" creationId="{32BC26D8-82FB-445E-AA49-62A77D7C1EE0}"/>
          </ac:spMkLst>
        </pc:spChg>
        <pc:spChg chg="del">
          <ac:chgData name="Sarah Gothard" userId="0e53f415fda5f162" providerId="LiveId" clId="{20B900EC-AE3C-4E1D-A90F-994F0C59551C}" dt="2020-12-31T20:39:20.553" v="21" actId="26606"/>
          <ac:spMkLst>
            <pc:docMk/>
            <pc:sldMk cId="2810317240" sldId="257"/>
            <ac:spMk id="11" creationId="{CB44330D-EA18-4254-AA95-EB49948539B8}"/>
          </ac:spMkLst>
        </pc:spChg>
        <pc:spChg chg="add">
          <ac:chgData name="Sarah Gothard" userId="0e53f415fda5f162" providerId="LiveId" clId="{20B900EC-AE3C-4E1D-A90F-994F0C59551C}" dt="2020-12-31T20:39:20.553" v="21" actId="26606"/>
          <ac:spMkLst>
            <pc:docMk/>
            <pc:sldMk cId="2810317240" sldId="257"/>
            <ac:spMk id="16" creationId="{32BC26D8-82FB-445E-AA49-62A77D7C1EE0}"/>
          </ac:spMkLst>
        </pc:spChg>
        <pc:spChg chg="add">
          <ac:chgData name="Sarah Gothard" userId="0e53f415fda5f162" providerId="LiveId" clId="{20B900EC-AE3C-4E1D-A90F-994F0C59551C}" dt="2020-12-31T20:39:20.553" v="21" actId="26606"/>
          <ac:spMkLst>
            <pc:docMk/>
            <pc:sldMk cId="2810317240" sldId="257"/>
            <ac:spMk id="18" creationId="{CB44330D-EA18-4254-AA95-EB49948539B8}"/>
          </ac:spMkLst>
        </pc:spChg>
        <pc:picChg chg="del">
          <ac:chgData name="Sarah Gothard" userId="0e53f415fda5f162" providerId="LiveId" clId="{20B900EC-AE3C-4E1D-A90F-994F0C59551C}" dt="2020-12-31T20:38:32.832" v="1" actId="478"/>
          <ac:picMkLst>
            <pc:docMk/>
            <pc:sldMk cId="2810317240" sldId="257"/>
            <ac:picMk id="4" creationId="{05EFF79C-9CBB-4DB6-876B-49A96C3D710C}"/>
          </ac:picMkLst>
        </pc:picChg>
        <pc:picChg chg="add mod">
          <ac:chgData name="Sarah Gothard" userId="0e53f415fda5f162" providerId="LiveId" clId="{20B900EC-AE3C-4E1D-A90F-994F0C59551C}" dt="2020-12-31T20:39:20.553" v="21" actId="26606"/>
          <ac:picMkLst>
            <pc:docMk/>
            <pc:sldMk cId="2810317240" sldId="257"/>
            <ac:picMk id="6" creationId="{4474168C-52FF-44E0-AA61-21672B411D24}"/>
          </ac:picMkLst>
        </pc:picChg>
      </pc:sldChg>
      <pc:sldChg chg="addSp delSp modSp add mod setBg delDesignElem">
        <pc:chgData name="Sarah Gothard" userId="0e53f415fda5f162" providerId="LiveId" clId="{20B900EC-AE3C-4E1D-A90F-994F0C59551C}" dt="2020-12-31T20:39:32.607" v="23" actId="26606"/>
        <pc:sldMkLst>
          <pc:docMk/>
          <pc:sldMk cId="1341580652" sldId="258"/>
        </pc:sldMkLst>
        <pc:spChg chg="ord">
          <ac:chgData name="Sarah Gothard" userId="0e53f415fda5f162" providerId="LiveId" clId="{20B900EC-AE3C-4E1D-A90F-994F0C59551C}" dt="2020-12-31T20:39:32.607" v="23" actId="26606"/>
          <ac:spMkLst>
            <pc:docMk/>
            <pc:sldMk cId="1341580652" sldId="258"/>
            <ac:spMk id="2" creationId="{5FD5731A-C059-420F-8513-64C79075914C}"/>
          </ac:spMkLst>
        </pc:spChg>
        <pc:spChg chg="add">
          <ac:chgData name="Sarah Gothard" userId="0e53f415fda5f162" providerId="LiveId" clId="{20B900EC-AE3C-4E1D-A90F-994F0C59551C}" dt="2020-12-31T20:39:32.607" v="23" actId="26606"/>
          <ac:spMkLst>
            <pc:docMk/>
            <pc:sldMk cId="1341580652" sldId="258"/>
            <ac:spMk id="6" creationId="{32BC26D8-82FB-445E-AA49-62A77D7C1EE0}"/>
          </ac:spMkLst>
        </pc:spChg>
        <pc:spChg chg="add">
          <ac:chgData name="Sarah Gothard" userId="0e53f415fda5f162" providerId="LiveId" clId="{20B900EC-AE3C-4E1D-A90F-994F0C59551C}" dt="2020-12-31T20:39:32.607" v="23" actId="26606"/>
          <ac:spMkLst>
            <pc:docMk/>
            <pc:sldMk cId="1341580652" sldId="258"/>
            <ac:spMk id="7" creationId="{CB44330D-EA18-4254-AA95-EB49948539B8}"/>
          </ac:spMkLst>
        </pc:spChg>
        <pc:spChg chg="del">
          <ac:chgData name="Sarah Gothard" userId="0e53f415fda5f162" providerId="LiveId" clId="{20B900EC-AE3C-4E1D-A90F-994F0C59551C}" dt="2020-12-31T20:38:37.974" v="5"/>
          <ac:spMkLst>
            <pc:docMk/>
            <pc:sldMk cId="1341580652" sldId="258"/>
            <ac:spMk id="9" creationId="{32BC26D8-82FB-445E-AA49-62A77D7C1EE0}"/>
          </ac:spMkLst>
        </pc:spChg>
        <pc:spChg chg="del">
          <ac:chgData name="Sarah Gothard" userId="0e53f415fda5f162" providerId="LiveId" clId="{20B900EC-AE3C-4E1D-A90F-994F0C59551C}" dt="2020-12-31T20:38:37.974" v="5"/>
          <ac:spMkLst>
            <pc:docMk/>
            <pc:sldMk cId="1341580652" sldId="258"/>
            <ac:spMk id="11" creationId="{CB44330D-EA18-4254-AA95-EB49948539B8}"/>
          </ac:spMkLst>
        </pc:spChg>
        <pc:picChg chg="add mod">
          <ac:chgData name="Sarah Gothard" userId="0e53f415fda5f162" providerId="LiveId" clId="{20B900EC-AE3C-4E1D-A90F-994F0C59551C}" dt="2020-12-31T20:39:32.607" v="23" actId="26606"/>
          <ac:picMkLst>
            <pc:docMk/>
            <pc:sldMk cId="1341580652" sldId="258"/>
            <ac:picMk id="4" creationId="{4DE0A9CD-9804-4F30-87C8-94A383AED1A5}"/>
          </ac:picMkLst>
        </pc:picChg>
      </pc:sldChg>
      <pc:sldChg chg="delSp del mod">
        <pc:chgData name="Sarah Gothard" userId="0e53f415fda5f162" providerId="LiveId" clId="{20B900EC-AE3C-4E1D-A90F-994F0C59551C}" dt="2020-12-31T20:38:36.786" v="3" actId="47"/>
        <pc:sldMkLst>
          <pc:docMk/>
          <pc:sldMk cId="3682132707" sldId="258"/>
        </pc:sldMkLst>
        <pc:picChg chg="del">
          <ac:chgData name="Sarah Gothard" userId="0e53f415fda5f162" providerId="LiveId" clId="{20B900EC-AE3C-4E1D-A90F-994F0C59551C}" dt="2020-12-31T20:38:34.443" v="2" actId="478"/>
          <ac:picMkLst>
            <pc:docMk/>
            <pc:sldMk cId="3682132707" sldId="258"/>
            <ac:picMk id="4" creationId="{B5912A8A-F6E1-47E4-95F8-69C16888A6DD}"/>
          </ac:picMkLst>
        </pc:picChg>
      </pc:sldChg>
      <pc:sldChg chg="addSp delSp modSp add mod setBg delDesignElem">
        <pc:chgData name="Sarah Gothard" userId="0e53f415fda5f162" providerId="LiveId" clId="{20B900EC-AE3C-4E1D-A90F-994F0C59551C}" dt="2020-12-31T20:39:46.471" v="25" actId="26606"/>
        <pc:sldMkLst>
          <pc:docMk/>
          <pc:sldMk cId="1653479802" sldId="259"/>
        </pc:sldMkLst>
        <pc:spChg chg="ord">
          <ac:chgData name="Sarah Gothard" userId="0e53f415fda5f162" providerId="LiveId" clId="{20B900EC-AE3C-4E1D-A90F-994F0C59551C}" dt="2020-12-31T20:39:46.471" v="25" actId="26606"/>
          <ac:spMkLst>
            <pc:docMk/>
            <pc:sldMk cId="1653479802" sldId="259"/>
            <ac:spMk id="2" creationId="{5FD5731A-C059-420F-8513-64C79075914C}"/>
          </ac:spMkLst>
        </pc:spChg>
        <pc:spChg chg="add">
          <ac:chgData name="Sarah Gothard" userId="0e53f415fda5f162" providerId="LiveId" clId="{20B900EC-AE3C-4E1D-A90F-994F0C59551C}" dt="2020-12-31T20:39:46.471" v="25" actId="26606"/>
          <ac:spMkLst>
            <pc:docMk/>
            <pc:sldMk cId="1653479802" sldId="259"/>
            <ac:spMk id="6" creationId="{32BC26D8-82FB-445E-AA49-62A77D7C1EE0}"/>
          </ac:spMkLst>
        </pc:spChg>
        <pc:spChg chg="add">
          <ac:chgData name="Sarah Gothard" userId="0e53f415fda5f162" providerId="LiveId" clId="{20B900EC-AE3C-4E1D-A90F-994F0C59551C}" dt="2020-12-31T20:39:46.471" v="25" actId="26606"/>
          <ac:spMkLst>
            <pc:docMk/>
            <pc:sldMk cId="1653479802" sldId="259"/>
            <ac:spMk id="7" creationId="{CB44330D-EA18-4254-AA95-EB49948539B8}"/>
          </ac:spMkLst>
        </pc:spChg>
        <pc:spChg chg="del">
          <ac:chgData name="Sarah Gothard" userId="0e53f415fda5f162" providerId="LiveId" clId="{20B900EC-AE3C-4E1D-A90F-994F0C59551C}" dt="2020-12-31T20:38:38.156" v="7"/>
          <ac:spMkLst>
            <pc:docMk/>
            <pc:sldMk cId="1653479802" sldId="259"/>
            <ac:spMk id="9" creationId="{32BC26D8-82FB-445E-AA49-62A77D7C1EE0}"/>
          </ac:spMkLst>
        </pc:spChg>
        <pc:spChg chg="del">
          <ac:chgData name="Sarah Gothard" userId="0e53f415fda5f162" providerId="LiveId" clId="{20B900EC-AE3C-4E1D-A90F-994F0C59551C}" dt="2020-12-31T20:38:38.156" v="7"/>
          <ac:spMkLst>
            <pc:docMk/>
            <pc:sldMk cId="1653479802" sldId="259"/>
            <ac:spMk id="11" creationId="{CB44330D-EA18-4254-AA95-EB49948539B8}"/>
          </ac:spMkLst>
        </pc:spChg>
        <pc:picChg chg="add mod">
          <ac:chgData name="Sarah Gothard" userId="0e53f415fda5f162" providerId="LiveId" clId="{20B900EC-AE3C-4E1D-A90F-994F0C59551C}" dt="2020-12-31T20:39:46.471" v="25" actId="26606"/>
          <ac:picMkLst>
            <pc:docMk/>
            <pc:sldMk cId="1653479802" sldId="259"/>
            <ac:picMk id="4" creationId="{B9F05F37-B98F-4AAF-AB72-CBF433EB4E50}"/>
          </ac:picMkLst>
        </pc:picChg>
      </pc:sldChg>
      <pc:sldChg chg="del">
        <pc:chgData name="Sarah Gothard" userId="0e53f415fda5f162" providerId="LiveId" clId="{20B900EC-AE3C-4E1D-A90F-994F0C59551C}" dt="2020-12-31T20:38:36.786" v="3" actId="47"/>
        <pc:sldMkLst>
          <pc:docMk/>
          <pc:sldMk cId="2652398615" sldId="259"/>
        </pc:sldMkLst>
      </pc:sldChg>
      <pc:sldChg chg="addSp delSp modSp add mod setBg delDesignElem">
        <pc:chgData name="Sarah Gothard" userId="0e53f415fda5f162" providerId="LiveId" clId="{20B900EC-AE3C-4E1D-A90F-994F0C59551C}" dt="2020-12-31T20:40:55.239" v="33" actId="26606"/>
        <pc:sldMkLst>
          <pc:docMk/>
          <pc:sldMk cId="996717448" sldId="260"/>
        </pc:sldMkLst>
        <pc:spChg chg="ord">
          <ac:chgData name="Sarah Gothard" userId="0e53f415fda5f162" providerId="LiveId" clId="{20B900EC-AE3C-4E1D-A90F-994F0C59551C}" dt="2020-12-31T20:40:55.239" v="33" actId="26606"/>
          <ac:spMkLst>
            <pc:docMk/>
            <pc:sldMk cId="996717448" sldId="260"/>
            <ac:spMk id="2" creationId="{5FD5731A-C059-420F-8513-64C79075914C}"/>
          </ac:spMkLst>
        </pc:spChg>
        <pc:spChg chg="add del">
          <ac:chgData name="Sarah Gothard" userId="0e53f415fda5f162" providerId="LiveId" clId="{20B900EC-AE3C-4E1D-A90F-994F0C59551C}" dt="2020-12-31T20:40:55.239" v="33" actId="26606"/>
          <ac:spMkLst>
            <pc:docMk/>
            <pc:sldMk cId="996717448" sldId="260"/>
            <ac:spMk id="6" creationId="{32BC26D8-82FB-445E-AA49-62A77D7C1EE0}"/>
          </ac:spMkLst>
        </pc:spChg>
        <pc:spChg chg="add del">
          <ac:chgData name="Sarah Gothard" userId="0e53f415fda5f162" providerId="LiveId" clId="{20B900EC-AE3C-4E1D-A90F-994F0C59551C}" dt="2020-12-31T20:40:55.239" v="33" actId="26606"/>
          <ac:spMkLst>
            <pc:docMk/>
            <pc:sldMk cId="996717448" sldId="260"/>
            <ac:spMk id="7" creationId="{CB44330D-EA18-4254-AA95-EB49948539B8}"/>
          </ac:spMkLst>
        </pc:spChg>
        <pc:spChg chg="del">
          <ac:chgData name="Sarah Gothard" userId="0e53f415fda5f162" providerId="LiveId" clId="{20B900EC-AE3C-4E1D-A90F-994F0C59551C}" dt="2020-12-31T20:38:38.290" v="9"/>
          <ac:spMkLst>
            <pc:docMk/>
            <pc:sldMk cId="996717448" sldId="260"/>
            <ac:spMk id="9" creationId="{32BC26D8-82FB-445E-AA49-62A77D7C1EE0}"/>
          </ac:spMkLst>
        </pc:spChg>
        <pc:spChg chg="del">
          <ac:chgData name="Sarah Gothard" userId="0e53f415fda5f162" providerId="LiveId" clId="{20B900EC-AE3C-4E1D-A90F-994F0C59551C}" dt="2020-12-31T20:38:38.290" v="9"/>
          <ac:spMkLst>
            <pc:docMk/>
            <pc:sldMk cId="996717448" sldId="260"/>
            <ac:spMk id="11" creationId="{CB44330D-EA18-4254-AA95-EB49948539B8}"/>
          </ac:spMkLst>
        </pc:spChg>
        <pc:spChg chg="add">
          <ac:chgData name="Sarah Gothard" userId="0e53f415fda5f162" providerId="LiveId" clId="{20B900EC-AE3C-4E1D-A90F-994F0C59551C}" dt="2020-12-31T20:40:55.239" v="33" actId="26606"/>
          <ac:spMkLst>
            <pc:docMk/>
            <pc:sldMk cId="996717448" sldId="260"/>
            <ac:spMk id="13" creationId="{32BC26D8-82FB-445E-AA49-62A77D7C1EE0}"/>
          </ac:spMkLst>
        </pc:spChg>
        <pc:spChg chg="add">
          <ac:chgData name="Sarah Gothard" userId="0e53f415fda5f162" providerId="LiveId" clId="{20B900EC-AE3C-4E1D-A90F-994F0C59551C}" dt="2020-12-31T20:40:55.239" v="33" actId="26606"/>
          <ac:spMkLst>
            <pc:docMk/>
            <pc:sldMk cId="996717448" sldId="260"/>
            <ac:spMk id="15" creationId="{CB44330D-EA18-4254-AA95-EB49948539B8}"/>
          </ac:spMkLst>
        </pc:spChg>
        <pc:picChg chg="add del mod">
          <ac:chgData name="Sarah Gothard" userId="0e53f415fda5f162" providerId="LiveId" clId="{20B900EC-AE3C-4E1D-A90F-994F0C59551C}" dt="2020-12-31T20:40:52.580" v="31" actId="478"/>
          <ac:picMkLst>
            <pc:docMk/>
            <pc:sldMk cId="996717448" sldId="260"/>
            <ac:picMk id="4" creationId="{467734AF-300C-4F12-8050-49C2AFA247BC}"/>
          </ac:picMkLst>
        </pc:picChg>
        <pc:picChg chg="add mod">
          <ac:chgData name="Sarah Gothard" userId="0e53f415fda5f162" providerId="LiveId" clId="{20B900EC-AE3C-4E1D-A90F-994F0C59551C}" dt="2020-12-31T20:40:55.239" v="33" actId="26606"/>
          <ac:picMkLst>
            <pc:docMk/>
            <pc:sldMk cId="996717448" sldId="260"/>
            <ac:picMk id="8" creationId="{952BEF40-9D9B-4C14-B20D-1694801AF8E5}"/>
          </ac:picMkLst>
        </pc:picChg>
      </pc:sldChg>
      <pc:sldChg chg="del">
        <pc:chgData name="Sarah Gothard" userId="0e53f415fda5f162" providerId="LiveId" clId="{20B900EC-AE3C-4E1D-A90F-994F0C59551C}" dt="2020-12-31T20:38:36.786" v="3" actId="47"/>
        <pc:sldMkLst>
          <pc:docMk/>
          <pc:sldMk cId="2192073674" sldId="260"/>
        </pc:sldMkLst>
      </pc:sldChg>
      <pc:sldChg chg="addSp delSp modSp add mod setBg delDesignElem">
        <pc:chgData name="Sarah Gothard" userId="0e53f415fda5f162" providerId="LiveId" clId="{20B900EC-AE3C-4E1D-A90F-994F0C59551C}" dt="2020-12-31T20:41:03.736" v="36" actId="26606"/>
        <pc:sldMkLst>
          <pc:docMk/>
          <pc:sldMk cId="1442488463" sldId="261"/>
        </pc:sldMkLst>
        <pc:spChg chg="ord">
          <ac:chgData name="Sarah Gothard" userId="0e53f415fda5f162" providerId="LiveId" clId="{20B900EC-AE3C-4E1D-A90F-994F0C59551C}" dt="2020-12-31T20:41:03.736" v="36" actId="26606"/>
          <ac:spMkLst>
            <pc:docMk/>
            <pc:sldMk cId="1442488463" sldId="261"/>
            <ac:spMk id="2" creationId="{5FD5731A-C059-420F-8513-64C79075914C}"/>
          </ac:spMkLst>
        </pc:spChg>
        <pc:spChg chg="add del">
          <ac:chgData name="Sarah Gothard" userId="0e53f415fda5f162" providerId="LiveId" clId="{20B900EC-AE3C-4E1D-A90F-994F0C59551C}" dt="2020-12-31T20:41:03.736" v="36" actId="26606"/>
          <ac:spMkLst>
            <pc:docMk/>
            <pc:sldMk cId="1442488463" sldId="261"/>
            <ac:spMk id="6" creationId="{32BC26D8-82FB-445E-AA49-62A77D7C1EE0}"/>
          </ac:spMkLst>
        </pc:spChg>
        <pc:spChg chg="add del">
          <ac:chgData name="Sarah Gothard" userId="0e53f415fda5f162" providerId="LiveId" clId="{20B900EC-AE3C-4E1D-A90F-994F0C59551C}" dt="2020-12-31T20:41:03.736" v="36" actId="26606"/>
          <ac:spMkLst>
            <pc:docMk/>
            <pc:sldMk cId="1442488463" sldId="261"/>
            <ac:spMk id="7" creationId="{CB44330D-EA18-4254-AA95-EB49948539B8}"/>
          </ac:spMkLst>
        </pc:spChg>
        <pc:spChg chg="del">
          <ac:chgData name="Sarah Gothard" userId="0e53f415fda5f162" providerId="LiveId" clId="{20B900EC-AE3C-4E1D-A90F-994F0C59551C}" dt="2020-12-31T20:38:38.466" v="11"/>
          <ac:spMkLst>
            <pc:docMk/>
            <pc:sldMk cId="1442488463" sldId="261"/>
            <ac:spMk id="9" creationId="{32BC26D8-82FB-445E-AA49-62A77D7C1EE0}"/>
          </ac:spMkLst>
        </pc:spChg>
        <pc:spChg chg="del">
          <ac:chgData name="Sarah Gothard" userId="0e53f415fda5f162" providerId="LiveId" clId="{20B900EC-AE3C-4E1D-A90F-994F0C59551C}" dt="2020-12-31T20:38:38.466" v="11"/>
          <ac:spMkLst>
            <pc:docMk/>
            <pc:sldMk cId="1442488463" sldId="261"/>
            <ac:spMk id="11" creationId="{CB44330D-EA18-4254-AA95-EB49948539B8}"/>
          </ac:spMkLst>
        </pc:spChg>
        <pc:spChg chg="add">
          <ac:chgData name="Sarah Gothard" userId="0e53f415fda5f162" providerId="LiveId" clId="{20B900EC-AE3C-4E1D-A90F-994F0C59551C}" dt="2020-12-31T20:41:03.736" v="36" actId="26606"/>
          <ac:spMkLst>
            <pc:docMk/>
            <pc:sldMk cId="1442488463" sldId="261"/>
            <ac:spMk id="13" creationId="{32BC26D8-82FB-445E-AA49-62A77D7C1EE0}"/>
          </ac:spMkLst>
        </pc:spChg>
        <pc:spChg chg="add">
          <ac:chgData name="Sarah Gothard" userId="0e53f415fda5f162" providerId="LiveId" clId="{20B900EC-AE3C-4E1D-A90F-994F0C59551C}" dt="2020-12-31T20:41:03.736" v="36" actId="26606"/>
          <ac:spMkLst>
            <pc:docMk/>
            <pc:sldMk cId="1442488463" sldId="261"/>
            <ac:spMk id="15" creationId="{CB44330D-EA18-4254-AA95-EB49948539B8}"/>
          </ac:spMkLst>
        </pc:spChg>
        <pc:picChg chg="add del mod">
          <ac:chgData name="Sarah Gothard" userId="0e53f415fda5f162" providerId="LiveId" clId="{20B900EC-AE3C-4E1D-A90F-994F0C59551C}" dt="2020-12-31T20:41:02.294" v="34" actId="478"/>
          <ac:picMkLst>
            <pc:docMk/>
            <pc:sldMk cId="1442488463" sldId="261"/>
            <ac:picMk id="4" creationId="{5B1BF39A-8502-4797-902B-98CC513B04FF}"/>
          </ac:picMkLst>
        </pc:picChg>
        <pc:picChg chg="add mod">
          <ac:chgData name="Sarah Gothard" userId="0e53f415fda5f162" providerId="LiveId" clId="{20B900EC-AE3C-4E1D-A90F-994F0C59551C}" dt="2020-12-31T20:41:03.736" v="36" actId="26606"/>
          <ac:picMkLst>
            <pc:docMk/>
            <pc:sldMk cId="1442488463" sldId="261"/>
            <ac:picMk id="8" creationId="{CA4BDADE-140E-4ED8-B8A6-5EA699277C73}"/>
          </ac:picMkLst>
        </pc:picChg>
      </pc:sldChg>
      <pc:sldChg chg="del">
        <pc:chgData name="Sarah Gothard" userId="0e53f415fda5f162" providerId="LiveId" clId="{20B900EC-AE3C-4E1D-A90F-994F0C59551C}" dt="2020-12-31T20:38:36.786" v="3" actId="47"/>
        <pc:sldMkLst>
          <pc:docMk/>
          <pc:sldMk cId="2009762934" sldId="261"/>
        </pc:sldMkLst>
      </pc:sldChg>
      <pc:sldChg chg="delSp add del setBg delDesignElem">
        <pc:chgData name="Sarah Gothard" userId="0e53f415fda5f162" providerId="LiveId" clId="{20B900EC-AE3C-4E1D-A90F-994F0C59551C}" dt="2020-12-31T20:40:17.844" v="30" actId="47"/>
        <pc:sldMkLst>
          <pc:docMk/>
          <pc:sldMk cId="1177670535" sldId="262"/>
        </pc:sldMkLst>
        <pc:spChg chg="del">
          <ac:chgData name="Sarah Gothard" userId="0e53f415fda5f162" providerId="LiveId" clId="{20B900EC-AE3C-4E1D-A90F-994F0C59551C}" dt="2020-12-31T20:38:38.622" v="13"/>
          <ac:spMkLst>
            <pc:docMk/>
            <pc:sldMk cId="1177670535" sldId="262"/>
            <ac:spMk id="9" creationId="{32BC26D8-82FB-445E-AA49-62A77D7C1EE0}"/>
          </ac:spMkLst>
        </pc:spChg>
        <pc:spChg chg="del">
          <ac:chgData name="Sarah Gothard" userId="0e53f415fda5f162" providerId="LiveId" clId="{20B900EC-AE3C-4E1D-A90F-994F0C59551C}" dt="2020-12-31T20:38:38.622" v="13"/>
          <ac:spMkLst>
            <pc:docMk/>
            <pc:sldMk cId="1177670535" sldId="262"/>
            <ac:spMk id="11" creationId="{CB44330D-EA18-4254-AA95-EB49948539B8}"/>
          </ac:spMkLst>
        </pc:spChg>
      </pc:sldChg>
      <pc:sldChg chg="delSp add del setBg delDesignElem">
        <pc:chgData name="Sarah Gothard" userId="0e53f415fda5f162" providerId="LiveId" clId="{20B900EC-AE3C-4E1D-A90F-994F0C59551C}" dt="2020-12-31T20:40:17.844" v="30" actId="47"/>
        <pc:sldMkLst>
          <pc:docMk/>
          <pc:sldMk cId="640747670" sldId="263"/>
        </pc:sldMkLst>
        <pc:spChg chg="del">
          <ac:chgData name="Sarah Gothard" userId="0e53f415fda5f162" providerId="LiveId" clId="{20B900EC-AE3C-4E1D-A90F-994F0C59551C}" dt="2020-12-31T20:38:38.778" v="15"/>
          <ac:spMkLst>
            <pc:docMk/>
            <pc:sldMk cId="640747670" sldId="263"/>
            <ac:spMk id="9" creationId="{32BC26D8-82FB-445E-AA49-62A77D7C1EE0}"/>
          </ac:spMkLst>
        </pc:spChg>
        <pc:spChg chg="del">
          <ac:chgData name="Sarah Gothard" userId="0e53f415fda5f162" providerId="LiveId" clId="{20B900EC-AE3C-4E1D-A90F-994F0C59551C}" dt="2020-12-31T20:38:38.778" v="15"/>
          <ac:spMkLst>
            <pc:docMk/>
            <pc:sldMk cId="640747670" sldId="263"/>
            <ac:spMk id="11" creationId="{CB44330D-EA18-4254-AA95-EB49948539B8}"/>
          </ac:spMkLst>
        </pc:spChg>
      </pc:sldChg>
      <pc:sldChg chg="delSp add del setBg delDesignElem">
        <pc:chgData name="Sarah Gothard" userId="0e53f415fda5f162" providerId="LiveId" clId="{20B900EC-AE3C-4E1D-A90F-994F0C59551C}" dt="2020-12-31T20:40:17.844" v="30" actId="47"/>
        <pc:sldMkLst>
          <pc:docMk/>
          <pc:sldMk cId="866337309" sldId="264"/>
        </pc:sldMkLst>
        <pc:spChg chg="del">
          <ac:chgData name="Sarah Gothard" userId="0e53f415fda5f162" providerId="LiveId" clId="{20B900EC-AE3C-4E1D-A90F-994F0C59551C}" dt="2020-12-31T20:38:38.947" v="17"/>
          <ac:spMkLst>
            <pc:docMk/>
            <pc:sldMk cId="866337309" sldId="264"/>
            <ac:spMk id="9" creationId="{32BC26D8-82FB-445E-AA49-62A77D7C1EE0}"/>
          </ac:spMkLst>
        </pc:spChg>
        <pc:spChg chg="del">
          <ac:chgData name="Sarah Gothard" userId="0e53f415fda5f162" providerId="LiveId" clId="{20B900EC-AE3C-4E1D-A90F-994F0C59551C}" dt="2020-12-31T20:38:38.947" v="17"/>
          <ac:spMkLst>
            <pc:docMk/>
            <pc:sldMk cId="866337309" sldId="264"/>
            <ac:spMk id="11" creationId="{CB44330D-EA18-4254-AA95-EB49948539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36A8B-5443-4569-A366-22CEBC98E64C}" type="datetimeFigureOut">
              <a:rPr lang="en-US" smtClean="0"/>
              <a:t>12/31/2020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DCD8E-88A9-4015-8BDC-060F6439A8C5}" type="slidenum">
              <a:rPr lang="en-US" smtClean="0"/>
              <a:t>‹#›</a:t>
            </a:fld>
            <a:endParaRPr lang="en-US"/>
          </a:p>
        </p:txBody>
      </p:sp>
    </p:spTree>
    <p:extLst>
      <p:ext uri="{BB962C8B-B14F-4D97-AF65-F5344CB8AC3E}">
        <p14:creationId xmlns:p14="http://schemas.microsoft.com/office/powerpoint/2010/main" val="2587125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a:t>
            </a:fld>
            <a:endParaRPr lang="en-US"/>
          </a:p>
        </p:txBody>
      </p:sp>
    </p:spTree>
    <p:extLst>
      <p:ext uri="{BB962C8B-B14F-4D97-AF65-F5344CB8AC3E}">
        <p14:creationId xmlns:p14="http://schemas.microsoft.com/office/powerpoint/2010/main" val="2082194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2</a:t>
            </a:fld>
            <a:endParaRPr lang="en-US"/>
          </a:p>
        </p:txBody>
      </p:sp>
    </p:spTree>
    <p:extLst>
      <p:ext uri="{BB962C8B-B14F-4D97-AF65-F5344CB8AC3E}">
        <p14:creationId xmlns:p14="http://schemas.microsoft.com/office/powerpoint/2010/main" val="1673544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3</a:t>
            </a:fld>
            <a:endParaRPr lang="en-US"/>
          </a:p>
        </p:txBody>
      </p:sp>
    </p:spTree>
    <p:extLst>
      <p:ext uri="{BB962C8B-B14F-4D97-AF65-F5344CB8AC3E}">
        <p14:creationId xmlns:p14="http://schemas.microsoft.com/office/powerpoint/2010/main" val="1521587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4</a:t>
            </a:fld>
            <a:endParaRPr lang="en-US"/>
          </a:p>
        </p:txBody>
      </p:sp>
    </p:spTree>
    <p:extLst>
      <p:ext uri="{BB962C8B-B14F-4D97-AF65-F5344CB8AC3E}">
        <p14:creationId xmlns:p14="http://schemas.microsoft.com/office/powerpoint/2010/main" val="3845508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5</a:t>
            </a:fld>
            <a:endParaRPr lang="en-US"/>
          </a:p>
        </p:txBody>
      </p:sp>
    </p:spTree>
    <p:extLst>
      <p:ext uri="{BB962C8B-B14F-4D97-AF65-F5344CB8AC3E}">
        <p14:creationId xmlns:p14="http://schemas.microsoft.com/office/powerpoint/2010/main" val="2336286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6</a:t>
            </a:fld>
            <a:endParaRPr lang="en-US"/>
          </a:p>
        </p:txBody>
      </p:sp>
    </p:spTree>
    <p:extLst>
      <p:ext uri="{BB962C8B-B14F-4D97-AF65-F5344CB8AC3E}">
        <p14:creationId xmlns:p14="http://schemas.microsoft.com/office/powerpoint/2010/main" val="496873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E28-3632-4053-ACDE-6CD0E0CDD4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0D2D9D-CFEA-48F3-BDB4-F01A55FA8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0EB4B2-1968-48D9-9106-7F4780EBC752}"/>
              </a:ext>
            </a:extLst>
          </p:cNvPr>
          <p:cNvSpPr>
            <a:spLocks noGrp="1"/>
          </p:cNvSpPr>
          <p:nvPr>
            <p:ph type="dt" sz="half" idx="10"/>
          </p:nvPr>
        </p:nvSpPr>
        <p:spPr/>
        <p:txBody>
          <a:bodyPr/>
          <a:lstStyle/>
          <a:p>
            <a:fld id="{ED995C03-9765-44BA-84BE-C7DCE648305B}" type="datetime1">
              <a:rPr lang="en-US" smtClean="0"/>
              <a:t>12/31/2020</a:t>
            </a:fld>
            <a:endParaRPr lang="en-US"/>
          </a:p>
        </p:txBody>
      </p:sp>
      <p:sp>
        <p:nvSpPr>
          <p:cNvPr id="5" name="Footer Placeholder 4">
            <a:extLst>
              <a:ext uri="{FF2B5EF4-FFF2-40B4-BE49-F238E27FC236}">
                <a16:creationId xmlns:a16="http://schemas.microsoft.com/office/drawing/2014/main" id="{E8CF3DF0-3E4F-4A8B-AEF4-C6573FC27819}"/>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06711B6D-460D-415C-8D34-5FFA43D3BA66}"/>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952193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5090C-86AA-4ADB-8F7E-72F28EDAB7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16092F-1477-40DA-9BE7-12A60E5210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BA7FC-A3B4-478F-B063-42382ADB3A57}"/>
              </a:ext>
            </a:extLst>
          </p:cNvPr>
          <p:cNvSpPr>
            <a:spLocks noGrp="1"/>
          </p:cNvSpPr>
          <p:nvPr>
            <p:ph type="dt" sz="half" idx="10"/>
          </p:nvPr>
        </p:nvSpPr>
        <p:spPr/>
        <p:txBody>
          <a:bodyPr/>
          <a:lstStyle/>
          <a:p>
            <a:fld id="{2EA52074-DD0B-4E12-9BE3-97CBD4E263D5}" type="datetime1">
              <a:rPr lang="en-US" smtClean="0"/>
              <a:t>12/31/2020</a:t>
            </a:fld>
            <a:endParaRPr lang="en-US"/>
          </a:p>
        </p:txBody>
      </p:sp>
      <p:sp>
        <p:nvSpPr>
          <p:cNvPr id="5" name="Footer Placeholder 4">
            <a:extLst>
              <a:ext uri="{FF2B5EF4-FFF2-40B4-BE49-F238E27FC236}">
                <a16:creationId xmlns:a16="http://schemas.microsoft.com/office/drawing/2014/main" id="{86F1B2B8-146D-4609-A027-1F5D52473A9F}"/>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80EBEACE-50D9-4A17-A684-A0527E60785F}"/>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415513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B335DD-DA5E-4255-B1E2-5F5CBC92D7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8957B4-907C-4BEA-AB66-C8C9FB4612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BA4F69-A6F7-4EE6-BA6E-B9DF0411B802}"/>
              </a:ext>
            </a:extLst>
          </p:cNvPr>
          <p:cNvSpPr>
            <a:spLocks noGrp="1"/>
          </p:cNvSpPr>
          <p:nvPr>
            <p:ph type="dt" sz="half" idx="10"/>
          </p:nvPr>
        </p:nvSpPr>
        <p:spPr/>
        <p:txBody>
          <a:bodyPr/>
          <a:lstStyle/>
          <a:p>
            <a:fld id="{90650A36-A4E6-4B68-A673-0421E111F15A}" type="datetime1">
              <a:rPr lang="en-US" smtClean="0"/>
              <a:t>12/31/2020</a:t>
            </a:fld>
            <a:endParaRPr lang="en-US"/>
          </a:p>
        </p:txBody>
      </p:sp>
      <p:sp>
        <p:nvSpPr>
          <p:cNvPr id="5" name="Footer Placeholder 4">
            <a:extLst>
              <a:ext uri="{FF2B5EF4-FFF2-40B4-BE49-F238E27FC236}">
                <a16:creationId xmlns:a16="http://schemas.microsoft.com/office/drawing/2014/main" id="{0CFFC68C-E99A-477B-B456-4E4C7157AB5E}"/>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F5DDB039-0082-45E3-A25B-44F28A2BA95A}"/>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876892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3D77D-079A-4F06-AE2D-F083F4F454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EDB152-E368-4726-9D2A-CE4074DDD7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26F81-994B-4A85-B81F-35AF5B9FEB77}"/>
              </a:ext>
            </a:extLst>
          </p:cNvPr>
          <p:cNvSpPr>
            <a:spLocks noGrp="1"/>
          </p:cNvSpPr>
          <p:nvPr>
            <p:ph type="dt" sz="half" idx="10"/>
          </p:nvPr>
        </p:nvSpPr>
        <p:spPr/>
        <p:txBody>
          <a:bodyPr/>
          <a:lstStyle/>
          <a:p>
            <a:fld id="{F3D30D0F-1ACB-4FA7-B522-4618F091562E}" type="datetime1">
              <a:rPr lang="en-US" smtClean="0"/>
              <a:t>12/31/2020</a:t>
            </a:fld>
            <a:endParaRPr lang="en-US"/>
          </a:p>
        </p:txBody>
      </p:sp>
      <p:sp>
        <p:nvSpPr>
          <p:cNvPr id="5" name="Footer Placeholder 4">
            <a:extLst>
              <a:ext uri="{FF2B5EF4-FFF2-40B4-BE49-F238E27FC236}">
                <a16:creationId xmlns:a16="http://schemas.microsoft.com/office/drawing/2014/main" id="{0C486618-7F16-443A-A949-C7F9A5159D7B}"/>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CC7F0687-6E95-4A2C-B8E5-9AAA583D97E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603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992C2-DEB2-4ABF-B369-CF43B9E32A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45E4CA-8007-44C8-A8FB-A31B422447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04531C-08C4-480B-8B0D-AF633FC21427}"/>
              </a:ext>
            </a:extLst>
          </p:cNvPr>
          <p:cNvSpPr>
            <a:spLocks noGrp="1"/>
          </p:cNvSpPr>
          <p:nvPr>
            <p:ph type="dt" sz="half" idx="10"/>
          </p:nvPr>
        </p:nvSpPr>
        <p:spPr/>
        <p:txBody>
          <a:bodyPr/>
          <a:lstStyle/>
          <a:p>
            <a:fld id="{EB8EAE89-8CEB-44A9-A74A-843AEA615388}" type="datetime1">
              <a:rPr lang="en-US" smtClean="0"/>
              <a:t>12/31/2020</a:t>
            </a:fld>
            <a:endParaRPr lang="en-US"/>
          </a:p>
        </p:txBody>
      </p:sp>
      <p:sp>
        <p:nvSpPr>
          <p:cNvPr id="5" name="Footer Placeholder 4">
            <a:extLst>
              <a:ext uri="{FF2B5EF4-FFF2-40B4-BE49-F238E27FC236}">
                <a16:creationId xmlns:a16="http://schemas.microsoft.com/office/drawing/2014/main" id="{3E4E8D40-A51B-49BE-A245-50081BD65F18}"/>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9F22AC4F-3D57-49CF-9D0F-1584BB12CE6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04326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BAA40-6C3C-4C79-B93B-9CC9C48F50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F6507D-BA0F-46B1-8413-6589CA8AFF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76450A-EE34-45D7-B2F1-F6EAE25172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1489C1-BFD7-4E8C-ADC0-C57ADA0F12BF}"/>
              </a:ext>
            </a:extLst>
          </p:cNvPr>
          <p:cNvSpPr>
            <a:spLocks noGrp="1"/>
          </p:cNvSpPr>
          <p:nvPr>
            <p:ph type="dt" sz="half" idx="10"/>
          </p:nvPr>
        </p:nvSpPr>
        <p:spPr/>
        <p:txBody>
          <a:bodyPr/>
          <a:lstStyle/>
          <a:p>
            <a:fld id="{B8BB6FAB-4510-4F7D-9556-F13BD71D23E2}" type="datetime1">
              <a:rPr lang="en-US" smtClean="0"/>
              <a:t>12/31/2020</a:t>
            </a:fld>
            <a:endParaRPr lang="en-US"/>
          </a:p>
        </p:txBody>
      </p:sp>
      <p:sp>
        <p:nvSpPr>
          <p:cNvPr id="6" name="Footer Placeholder 5">
            <a:extLst>
              <a:ext uri="{FF2B5EF4-FFF2-40B4-BE49-F238E27FC236}">
                <a16:creationId xmlns:a16="http://schemas.microsoft.com/office/drawing/2014/main" id="{52D6AA28-2AFA-4FBA-A6DC-EA0594CDFDBD}"/>
              </a:ext>
            </a:extLst>
          </p:cNvPr>
          <p:cNvSpPr>
            <a:spLocks noGrp="1"/>
          </p:cNvSpPr>
          <p:nvPr>
            <p:ph type="ftr" sz="quarter" idx="11"/>
          </p:nvPr>
        </p:nvSpPr>
        <p:spPr/>
        <p:txBody>
          <a:bodyPr/>
          <a:lstStyle/>
          <a:p>
            <a:r>
              <a:rPr lang="en-US"/>
              <a:t>© 2020 Lisa Rushing</a:t>
            </a:r>
          </a:p>
        </p:txBody>
      </p:sp>
      <p:sp>
        <p:nvSpPr>
          <p:cNvPr id="7" name="Slide Number Placeholder 6">
            <a:extLst>
              <a:ext uri="{FF2B5EF4-FFF2-40B4-BE49-F238E27FC236}">
                <a16:creationId xmlns:a16="http://schemas.microsoft.com/office/drawing/2014/main" id="{3ADA0831-6137-4397-9286-236A51DE2B3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584619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31931-C0CA-4657-A527-FA98DD05E1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71698A-0104-4DF2-87F0-ED544372BC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169F07-862B-469C-A7D3-5A1A403F4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AD424A-DDDF-4D44-A692-C309421211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40CA1A-57B1-49AA-8248-13A8E180B3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797723-768E-4F49-89E5-2515B03A7311}"/>
              </a:ext>
            </a:extLst>
          </p:cNvPr>
          <p:cNvSpPr>
            <a:spLocks noGrp="1"/>
          </p:cNvSpPr>
          <p:nvPr>
            <p:ph type="dt" sz="half" idx="10"/>
          </p:nvPr>
        </p:nvSpPr>
        <p:spPr/>
        <p:txBody>
          <a:bodyPr/>
          <a:lstStyle/>
          <a:p>
            <a:fld id="{C23BF1A4-FE1C-407F-ADE5-449CC156DE83}" type="datetime1">
              <a:rPr lang="en-US" smtClean="0"/>
              <a:t>12/31/2020</a:t>
            </a:fld>
            <a:endParaRPr lang="en-US"/>
          </a:p>
        </p:txBody>
      </p:sp>
      <p:sp>
        <p:nvSpPr>
          <p:cNvPr id="8" name="Footer Placeholder 7">
            <a:extLst>
              <a:ext uri="{FF2B5EF4-FFF2-40B4-BE49-F238E27FC236}">
                <a16:creationId xmlns:a16="http://schemas.microsoft.com/office/drawing/2014/main" id="{96CC1379-160C-4A46-8610-3738654E3C0E}"/>
              </a:ext>
            </a:extLst>
          </p:cNvPr>
          <p:cNvSpPr>
            <a:spLocks noGrp="1"/>
          </p:cNvSpPr>
          <p:nvPr>
            <p:ph type="ftr" sz="quarter" idx="11"/>
          </p:nvPr>
        </p:nvSpPr>
        <p:spPr/>
        <p:txBody>
          <a:bodyPr/>
          <a:lstStyle/>
          <a:p>
            <a:r>
              <a:rPr lang="en-US"/>
              <a:t>© 2020 Lisa Rushing</a:t>
            </a:r>
          </a:p>
        </p:txBody>
      </p:sp>
      <p:sp>
        <p:nvSpPr>
          <p:cNvPr id="9" name="Slide Number Placeholder 8">
            <a:extLst>
              <a:ext uri="{FF2B5EF4-FFF2-40B4-BE49-F238E27FC236}">
                <a16:creationId xmlns:a16="http://schemas.microsoft.com/office/drawing/2014/main" id="{0A3C4869-5EBE-4962-91A8-C9D74A762208}"/>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23191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7174-F272-4660-87D8-A19809A8CD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04C28E-80BD-4E52-8B5E-B9822A9FE853}"/>
              </a:ext>
            </a:extLst>
          </p:cNvPr>
          <p:cNvSpPr>
            <a:spLocks noGrp="1"/>
          </p:cNvSpPr>
          <p:nvPr>
            <p:ph type="dt" sz="half" idx="10"/>
          </p:nvPr>
        </p:nvSpPr>
        <p:spPr/>
        <p:txBody>
          <a:bodyPr/>
          <a:lstStyle/>
          <a:p>
            <a:fld id="{1213A830-E44C-460C-AA62-6808861A5F45}" type="datetime1">
              <a:rPr lang="en-US" smtClean="0"/>
              <a:t>12/31/2020</a:t>
            </a:fld>
            <a:endParaRPr lang="en-US"/>
          </a:p>
        </p:txBody>
      </p:sp>
      <p:sp>
        <p:nvSpPr>
          <p:cNvPr id="4" name="Footer Placeholder 3">
            <a:extLst>
              <a:ext uri="{FF2B5EF4-FFF2-40B4-BE49-F238E27FC236}">
                <a16:creationId xmlns:a16="http://schemas.microsoft.com/office/drawing/2014/main" id="{74FB2046-0D80-41E2-B88F-FDF60187D0A3}"/>
              </a:ext>
            </a:extLst>
          </p:cNvPr>
          <p:cNvSpPr>
            <a:spLocks noGrp="1"/>
          </p:cNvSpPr>
          <p:nvPr>
            <p:ph type="ftr" sz="quarter" idx="11"/>
          </p:nvPr>
        </p:nvSpPr>
        <p:spPr/>
        <p:txBody>
          <a:bodyPr/>
          <a:lstStyle/>
          <a:p>
            <a:r>
              <a:rPr lang="en-US"/>
              <a:t>© 2020 Lisa Rushing</a:t>
            </a:r>
          </a:p>
        </p:txBody>
      </p:sp>
      <p:sp>
        <p:nvSpPr>
          <p:cNvPr id="5" name="Slide Number Placeholder 4">
            <a:extLst>
              <a:ext uri="{FF2B5EF4-FFF2-40B4-BE49-F238E27FC236}">
                <a16:creationId xmlns:a16="http://schemas.microsoft.com/office/drawing/2014/main" id="{35876E88-EDEE-47D6-88B2-77890706B004}"/>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46434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D3796F-5968-4A2B-B703-CA503F51E452}"/>
              </a:ext>
            </a:extLst>
          </p:cNvPr>
          <p:cNvSpPr>
            <a:spLocks noGrp="1"/>
          </p:cNvSpPr>
          <p:nvPr>
            <p:ph type="dt" sz="half" idx="10"/>
          </p:nvPr>
        </p:nvSpPr>
        <p:spPr/>
        <p:txBody>
          <a:bodyPr/>
          <a:lstStyle/>
          <a:p>
            <a:fld id="{56DA0CCF-2C49-4C2E-B7CB-56944FF99C81}" type="datetime1">
              <a:rPr lang="en-US" smtClean="0"/>
              <a:t>12/31/2020</a:t>
            </a:fld>
            <a:endParaRPr lang="en-US"/>
          </a:p>
        </p:txBody>
      </p:sp>
      <p:sp>
        <p:nvSpPr>
          <p:cNvPr id="3" name="Footer Placeholder 2">
            <a:extLst>
              <a:ext uri="{FF2B5EF4-FFF2-40B4-BE49-F238E27FC236}">
                <a16:creationId xmlns:a16="http://schemas.microsoft.com/office/drawing/2014/main" id="{28DEFADE-2B7F-473A-925C-50FB6B2E6081}"/>
              </a:ext>
            </a:extLst>
          </p:cNvPr>
          <p:cNvSpPr>
            <a:spLocks noGrp="1"/>
          </p:cNvSpPr>
          <p:nvPr>
            <p:ph type="ftr" sz="quarter" idx="11"/>
          </p:nvPr>
        </p:nvSpPr>
        <p:spPr/>
        <p:txBody>
          <a:bodyPr/>
          <a:lstStyle/>
          <a:p>
            <a:r>
              <a:rPr lang="en-US"/>
              <a:t>© 2020 Lisa Rushing</a:t>
            </a:r>
          </a:p>
        </p:txBody>
      </p:sp>
      <p:sp>
        <p:nvSpPr>
          <p:cNvPr id="4" name="Slide Number Placeholder 3">
            <a:extLst>
              <a:ext uri="{FF2B5EF4-FFF2-40B4-BE49-F238E27FC236}">
                <a16:creationId xmlns:a16="http://schemas.microsoft.com/office/drawing/2014/main" id="{9EA9FC24-15D5-4E1B-A023-21F2FAE8E37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14216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EC11-CDE4-4264-8E79-A141A07B16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48F97C-FC80-452B-9F55-8B6F68CB4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6420BB-A273-4116-878D-C0D4158C0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C4180D-87F1-470F-999D-B98DBB968DA2}"/>
              </a:ext>
            </a:extLst>
          </p:cNvPr>
          <p:cNvSpPr>
            <a:spLocks noGrp="1"/>
          </p:cNvSpPr>
          <p:nvPr>
            <p:ph type="dt" sz="half" idx="10"/>
          </p:nvPr>
        </p:nvSpPr>
        <p:spPr/>
        <p:txBody>
          <a:bodyPr/>
          <a:lstStyle/>
          <a:p>
            <a:fld id="{9E2A9B04-55FB-4C1F-ABE1-82A4B1BE147E}" type="datetime1">
              <a:rPr lang="en-US" smtClean="0"/>
              <a:t>12/31/2020</a:t>
            </a:fld>
            <a:endParaRPr lang="en-US"/>
          </a:p>
        </p:txBody>
      </p:sp>
      <p:sp>
        <p:nvSpPr>
          <p:cNvPr id="6" name="Footer Placeholder 5">
            <a:extLst>
              <a:ext uri="{FF2B5EF4-FFF2-40B4-BE49-F238E27FC236}">
                <a16:creationId xmlns:a16="http://schemas.microsoft.com/office/drawing/2014/main" id="{D7D91A81-BBDE-4EFC-8931-2F3B5B188274}"/>
              </a:ext>
            </a:extLst>
          </p:cNvPr>
          <p:cNvSpPr>
            <a:spLocks noGrp="1"/>
          </p:cNvSpPr>
          <p:nvPr>
            <p:ph type="ftr" sz="quarter" idx="11"/>
          </p:nvPr>
        </p:nvSpPr>
        <p:spPr/>
        <p:txBody>
          <a:bodyPr/>
          <a:lstStyle/>
          <a:p>
            <a:r>
              <a:rPr lang="en-US"/>
              <a:t>© 2020 Lisa Rushing</a:t>
            </a:r>
          </a:p>
        </p:txBody>
      </p:sp>
      <p:sp>
        <p:nvSpPr>
          <p:cNvPr id="7" name="Slide Number Placeholder 6">
            <a:extLst>
              <a:ext uri="{FF2B5EF4-FFF2-40B4-BE49-F238E27FC236}">
                <a16:creationId xmlns:a16="http://schemas.microsoft.com/office/drawing/2014/main" id="{84C918B1-0BDA-499E-8E10-E2545B6D8D1C}"/>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063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1D64-47C5-4F20-A79B-0303C567BB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220471-F74F-40EE-849D-45D60300AA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3ACB4A-A625-4ABE-B72F-6023C3855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ADA47C-2FD3-42D3-B3AD-BFDB1C10FC24}"/>
              </a:ext>
            </a:extLst>
          </p:cNvPr>
          <p:cNvSpPr>
            <a:spLocks noGrp="1"/>
          </p:cNvSpPr>
          <p:nvPr>
            <p:ph type="dt" sz="half" idx="10"/>
          </p:nvPr>
        </p:nvSpPr>
        <p:spPr/>
        <p:txBody>
          <a:bodyPr/>
          <a:lstStyle/>
          <a:p>
            <a:fld id="{94CD5134-9A90-412F-BCAD-210CFD1F2459}" type="datetime1">
              <a:rPr lang="en-US" smtClean="0"/>
              <a:t>12/31/2020</a:t>
            </a:fld>
            <a:endParaRPr lang="en-US"/>
          </a:p>
        </p:txBody>
      </p:sp>
      <p:sp>
        <p:nvSpPr>
          <p:cNvPr id="6" name="Footer Placeholder 5">
            <a:extLst>
              <a:ext uri="{FF2B5EF4-FFF2-40B4-BE49-F238E27FC236}">
                <a16:creationId xmlns:a16="http://schemas.microsoft.com/office/drawing/2014/main" id="{DF43CCF1-6786-4918-BC39-7F5558E3E2E7}"/>
              </a:ext>
            </a:extLst>
          </p:cNvPr>
          <p:cNvSpPr>
            <a:spLocks noGrp="1"/>
          </p:cNvSpPr>
          <p:nvPr>
            <p:ph type="ftr" sz="quarter" idx="11"/>
          </p:nvPr>
        </p:nvSpPr>
        <p:spPr/>
        <p:txBody>
          <a:bodyPr/>
          <a:lstStyle/>
          <a:p>
            <a:r>
              <a:rPr lang="en-US"/>
              <a:t>© 2020 Lisa Rushing</a:t>
            </a:r>
          </a:p>
        </p:txBody>
      </p:sp>
      <p:sp>
        <p:nvSpPr>
          <p:cNvPr id="7" name="Slide Number Placeholder 6">
            <a:extLst>
              <a:ext uri="{FF2B5EF4-FFF2-40B4-BE49-F238E27FC236}">
                <a16:creationId xmlns:a16="http://schemas.microsoft.com/office/drawing/2014/main" id="{B5C21529-FA67-4C16-B620-DF0D4F9B2D5D}"/>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97053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9B7D91-F0E4-44D0-B46F-477981EE26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796B6-202D-4A1B-AB17-5F3C92BAB5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3841FB-C21C-419F-A542-9207B87DA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AB794-EF3C-458A-B679-95276A04CB90}" type="datetime1">
              <a:rPr lang="en-US" smtClean="0"/>
              <a:t>12/31/2020</a:t>
            </a:fld>
            <a:endParaRPr lang="en-US"/>
          </a:p>
        </p:txBody>
      </p:sp>
      <p:sp>
        <p:nvSpPr>
          <p:cNvPr id="5" name="Footer Placeholder 4">
            <a:extLst>
              <a:ext uri="{FF2B5EF4-FFF2-40B4-BE49-F238E27FC236}">
                <a16:creationId xmlns:a16="http://schemas.microsoft.com/office/drawing/2014/main" id="{D60905A1-4633-4765-A05F-D930BD4EED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2020 Lisa Rushing</a:t>
            </a:r>
          </a:p>
        </p:txBody>
      </p:sp>
      <p:sp>
        <p:nvSpPr>
          <p:cNvPr id="6" name="Slide Number Placeholder 5">
            <a:extLst>
              <a:ext uri="{FF2B5EF4-FFF2-40B4-BE49-F238E27FC236}">
                <a16:creationId xmlns:a16="http://schemas.microsoft.com/office/drawing/2014/main" id="{8DA04CCB-22E3-4FB3-953D-FD2D70BB6F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1673D-88B7-4BA6-B107-37D36C923CE8}" type="slidenum">
              <a:rPr lang="en-US" smtClean="0"/>
              <a:t>‹#›</a:t>
            </a:fld>
            <a:endParaRPr lang="en-US"/>
          </a:p>
        </p:txBody>
      </p:sp>
    </p:spTree>
    <p:extLst>
      <p:ext uri="{BB962C8B-B14F-4D97-AF65-F5344CB8AC3E}">
        <p14:creationId xmlns:p14="http://schemas.microsoft.com/office/powerpoint/2010/main" val="1686417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75AA6C57-2C9A-4202-A91E-2F8AE036469C}"/>
              </a:ext>
            </a:extLst>
          </p:cNvPr>
          <p:cNvPicPr>
            <a:picLocks noChangeAspect="1"/>
          </p:cNvPicPr>
          <p:nvPr/>
        </p:nvPicPr>
        <p:blipFill>
          <a:blip r:embed="rId3"/>
          <a:stretch>
            <a:fillRect/>
          </a:stretch>
        </p:blipFill>
        <p:spPr>
          <a:xfrm>
            <a:off x="643467" y="2515701"/>
            <a:ext cx="10905066" cy="1826598"/>
          </a:xfrm>
          <a:prstGeom prst="rect">
            <a:avLst/>
          </a:prstGeom>
        </p:spPr>
      </p:pic>
      <p:sp>
        <p:nvSpPr>
          <p:cNvPr id="6" name="Footer Placeholder 5">
            <a:extLst>
              <a:ext uri="{FF2B5EF4-FFF2-40B4-BE49-F238E27FC236}">
                <a16:creationId xmlns:a16="http://schemas.microsoft.com/office/drawing/2014/main" id="{8C3B6761-3005-4A7B-A006-361477CC1A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415440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4474168C-52FF-44E0-AA61-21672B411D24}"/>
              </a:ext>
            </a:extLst>
          </p:cNvPr>
          <p:cNvPicPr>
            <a:picLocks noChangeAspect="1"/>
          </p:cNvPicPr>
          <p:nvPr/>
        </p:nvPicPr>
        <p:blipFill>
          <a:blip r:embed="rId3"/>
          <a:stretch>
            <a:fillRect/>
          </a:stretch>
        </p:blipFill>
        <p:spPr>
          <a:xfrm>
            <a:off x="961375" y="643467"/>
            <a:ext cx="10269249"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2810317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DE0A9CD-9804-4F30-87C8-94A383AED1A5}"/>
              </a:ext>
            </a:extLst>
          </p:cNvPr>
          <p:cNvPicPr>
            <a:picLocks noChangeAspect="1"/>
          </p:cNvPicPr>
          <p:nvPr/>
        </p:nvPicPr>
        <p:blipFill>
          <a:blip r:embed="rId3"/>
          <a:stretch>
            <a:fillRect/>
          </a:stretch>
        </p:blipFill>
        <p:spPr>
          <a:xfrm>
            <a:off x="1054311" y="643467"/>
            <a:ext cx="10083377"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1341580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9F05F37-B98F-4AAF-AB72-CBF433EB4E50}"/>
              </a:ext>
            </a:extLst>
          </p:cNvPr>
          <p:cNvPicPr>
            <a:picLocks noChangeAspect="1"/>
          </p:cNvPicPr>
          <p:nvPr/>
        </p:nvPicPr>
        <p:blipFill>
          <a:blip r:embed="rId3"/>
          <a:stretch>
            <a:fillRect/>
          </a:stretch>
        </p:blipFill>
        <p:spPr>
          <a:xfrm>
            <a:off x="889397" y="643467"/>
            <a:ext cx="10413205"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1653479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952BEF40-9D9B-4C14-B20D-1694801AF8E5}"/>
              </a:ext>
            </a:extLst>
          </p:cNvPr>
          <p:cNvPicPr>
            <a:picLocks noChangeAspect="1"/>
          </p:cNvPicPr>
          <p:nvPr/>
        </p:nvPicPr>
        <p:blipFill>
          <a:blip r:embed="rId3"/>
          <a:stretch>
            <a:fillRect/>
          </a:stretch>
        </p:blipFill>
        <p:spPr>
          <a:xfrm>
            <a:off x="643467" y="1166198"/>
            <a:ext cx="10905066" cy="4525603"/>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996717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CA4BDADE-140E-4ED8-B8A6-5EA699277C73}"/>
              </a:ext>
            </a:extLst>
          </p:cNvPr>
          <p:cNvPicPr>
            <a:picLocks noChangeAspect="1"/>
          </p:cNvPicPr>
          <p:nvPr/>
        </p:nvPicPr>
        <p:blipFill>
          <a:blip r:embed="rId3"/>
          <a:stretch>
            <a:fillRect/>
          </a:stretch>
        </p:blipFill>
        <p:spPr>
          <a:xfrm>
            <a:off x="643467" y="1847766"/>
            <a:ext cx="10905066" cy="3162468"/>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14424884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Words>
  <Application>Microsoft Office PowerPoint</Application>
  <PresentationFormat>Widescreen</PresentationFormat>
  <Paragraphs>13</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2020-12-31T20:41:03Z</dcterms:created>
  <dcterms:modified xsi:type="dcterms:W3CDTF">2020-12-31T20:41:06Z</dcterms:modified>
</cp:coreProperties>
</file>