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8" r:id="rId2"/>
    <p:sldId id="257"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10C25A0-807A-47BD-8F8D-9184E46AC9DF}"/>
    <pc:docChg chg="undo custSel addSld delSld modSld">
      <pc:chgData name="Sarah Gothard" userId="0e53f415fda5f162" providerId="LiveId" clId="{510C25A0-807A-47BD-8F8D-9184E46AC9DF}" dt="2022-07-31T18:56:37.739" v="40" actId="26606"/>
      <pc:docMkLst>
        <pc:docMk/>
      </pc:docMkLst>
      <pc:sldChg chg="addSp delSp modSp mod">
        <pc:chgData name="Sarah Gothard" userId="0e53f415fda5f162" providerId="LiveId" clId="{510C25A0-807A-47BD-8F8D-9184E46AC9DF}" dt="2022-07-31T18:48:18.596" v="8" actId="26606"/>
        <pc:sldMkLst>
          <pc:docMk/>
          <pc:sldMk cId="638189088" sldId="257"/>
        </pc:sldMkLst>
        <pc:spChg chg="add del mod">
          <ac:chgData name="Sarah Gothard" userId="0e53f415fda5f162" providerId="LiveId" clId="{510C25A0-807A-47BD-8F8D-9184E46AC9DF}" dt="2022-07-31T18:48:14.575" v="6" actId="478"/>
          <ac:spMkLst>
            <pc:docMk/>
            <pc:sldMk cId="638189088" sldId="257"/>
            <ac:spMk id="3" creationId="{293696A3-5A1C-4A84-BA4E-5DF0030FF9E8}"/>
          </ac:spMkLst>
        </pc:spChg>
        <pc:spChg chg="ord">
          <ac:chgData name="Sarah Gothard" userId="0e53f415fda5f162" providerId="LiveId" clId="{510C25A0-807A-47BD-8F8D-9184E46AC9DF}" dt="2022-07-31T18:48:18.596" v="8" actId="26606"/>
          <ac:spMkLst>
            <pc:docMk/>
            <pc:sldMk cId="638189088" sldId="257"/>
            <ac:spMk id="7" creationId="{827F51BA-DEE9-4559-A5E9-20E9BF190359}"/>
          </ac:spMkLst>
        </pc:spChg>
        <pc:spChg chg="del">
          <ac:chgData name="Sarah Gothard" userId="0e53f415fda5f162" providerId="LiveId" clId="{510C25A0-807A-47BD-8F8D-9184E46AC9DF}" dt="2022-07-31T18:48:18.596" v="8" actId="26606"/>
          <ac:spMkLst>
            <pc:docMk/>
            <pc:sldMk cId="638189088" sldId="257"/>
            <ac:spMk id="51" creationId="{32BC26D8-82FB-445E-AA49-62A77D7C1EE0}"/>
          </ac:spMkLst>
        </pc:spChg>
        <pc:spChg chg="del">
          <ac:chgData name="Sarah Gothard" userId="0e53f415fda5f162" providerId="LiveId" clId="{510C25A0-807A-47BD-8F8D-9184E46AC9DF}" dt="2022-07-31T18:48:18.596" v="8" actId="26606"/>
          <ac:spMkLst>
            <pc:docMk/>
            <pc:sldMk cId="638189088" sldId="257"/>
            <ac:spMk id="53" creationId="{CB44330D-EA18-4254-AA95-EB49948539B8}"/>
          </ac:spMkLst>
        </pc:spChg>
        <pc:spChg chg="add">
          <ac:chgData name="Sarah Gothard" userId="0e53f415fda5f162" providerId="LiveId" clId="{510C25A0-807A-47BD-8F8D-9184E46AC9DF}" dt="2022-07-31T18:48:18.596" v="8" actId="26606"/>
          <ac:spMkLst>
            <pc:docMk/>
            <pc:sldMk cId="638189088" sldId="257"/>
            <ac:spMk id="58" creationId="{32BC26D8-82FB-445E-AA49-62A77D7C1EE0}"/>
          </ac:spMkLst>
        </pc:spChg>
        <pc:spChg chg="add">
          <ac:chgData name="Sarah Gothard" userId="0e53f415fda5f162" providerId="LiveId" clId="{510C25A0-807A-47BD-8F8D-9184E46AC9DF}" dt="2022-07-31T18:48:18.596" v="8" actId="26606"/>
          <ac:spMkLst>
            <pc:docMk/>
            <pc:sldMk cId="638189088" sldId="257"/>
            <ac:spMk id="60" creationId="{CB44330D-EA18-4254-AA95-EB49948539B8}"/>
          </ac:spMkLst>
        </pc:spChg>
        <pc:picChg chg="del">
          <ac:chgData name="Sarah Gothard" userId="0e53f415fda5f162" providerId="LiveId" clId="{510C25A0-807A-47BD-8F8D-9184E46AC9DF}" dt="2022-07-31T18:47:27.570" v="3" actId="478"/>
          <ac:picMkLst>
            <pc:docMk/>
            <pc:sldMk cId="638189088" sldId="257"/>
            <ac:picMk id="5" creationId="{15AF456F-5094-4588-95AF-BAED3AE3B4CF}"/>
          </ac:picMkLst>
        </pc:picChg>
        <pc:picChg chg="add del">
          <ac:chgData name="Sarah Gothard" userId="0e53f415fda5f162" providerId="LiveId" clId="{510C25A0-807A-47BD-8F8D-9184E46AC9DF}" dt="2022-07-31T18:48:11.840" v="5" actId="22"/>
          <ac:picMkLst>
            <pc:docMk/>
            <pc:sldMk cId="638189088" sldId="257"/>
            <ac:picMk id="6" creationId="{C4630286-FA06-45A7-AF7D-6D6EDEB0E621}"/>
          </ac:picMkLst>
        </pc:picChg>
        <pc:picChg chg="add mod">
          <ac:chgData name="Sarah Gothard" userId="0e53f415fda5f162" providerId="LiveId" clId="{510C25A0-807A-47BD-8F8D-9184E46AC9DF}" dt="2022-07-31T18:48:18.596" v="8" actId="26606"/>
          <ac:picMkLst>
            <pc:docMk/>
            <pc:sldMk cId="638189088" sldId="257"/>
            <ac:picMk id="9" creationId="{BC4EC4B5-F9B2-4D10-9C4B-FB5D97147807}"/>
          </ac:picMkLst>
        </pc:picChg>
      </pc:sldChg>
      <pc:sldChg chg="addSp delSp modSp mod">
        <pc:chgData name="Sarah Gothard" userId="0e53f415fda5f162" providerId="LiveId" clId="{510C25A0-807A-47BD-8F8D-9184E46AC9DF}" dt="2022-07-31T18:47:22.571" v="2" actId="26606"/>
        <pc:sldMkLst>
          <pc:docMk/>
          <pc:sldMk cId="4161162085" sldId="258"/>
        </pc:sldMkLst>
        <pc:spChg chg="ord">
          <ac:chgData name="Sarah Gothard" userId="0e53f415fda5f162" providerId="LiveId" clId="{510C25A0-807A-47BD-8F8D-9184E46AC9DF}" dt="2022-07-31T18:47:22.571" v="2" actId="26606"/>
          <ac:spMkLst>
            <pc:docMk/>
            <pc:sldMk cId="4161162085" sldId="258"/>
            <ac:spMk id="5" creationId="{3EFA0E5A-5805-4880-B545-05931A47CB8A}"/>
          </ac:spMkLst>
        </pc:spChg>
        <pc:spChg chg="del">
          <ac:chgData name="Sarah Gothard" userId="0e53f415fda5f162" providerId="LiveId" clId="{510C25A0-807A-47BD-8F8D-9184E46AC9DF}" dt="2022-07-31T18:47:22.571" v="2" actId="26606"/>
          <ac:spMkLst>
            <pc:docMk/>
            <pc:sldMk cId="4161162085" sldId="258"/>
            <ac:spMk id="53" creationId="{32BC26D8-82FB-445E-AA49-62A77D7C1EE0}"/>
          </ac:spMkLst>
        </pc:spChg>
        <pc:spChg chg="del">
          <ac:chgData name="Sarah Gothard" userId="0e53f415fda5f162" providerId="LiveId" clId="{510C25A0-807A-47BD-8F8D-9184E46AC9DF}" dt="2022-07-31T18:47:22.571" v="2" actId="26606"/>
          <ac:spMkLst>
            <pc:docMk/>
            <pc:sldMk cId="4161162085" sldId="258"/>
            <ac:spMk id="55" creationId="{CB44330D-EA18-4254-AA95-EB49948539B8}"/>
          </ac:spMkLst>
        </pc:spChg>
        <pc:spChg chg="add">
          <ac:chgData name="Sarah Gothard" userId="0e53f415fda5f162" providerId="LiveId" clId="{510C25A0-807A-47BD-8F8D-9184E46AC9DF}" dt="2022-07-31T18:47:22.571" v="2" actId="26606"/>
          <ac:spMkLst>
            <pc:docMk/>
            <pc:sldMk cId="4161162085" sldId="258"/>
            <ac:spMk id="60" creationId="{32BC26D8-82FB-445E-AA49-62A77D7C1EE0}"/>
          </ac:spMkLst>
        </pc:spChg>
        <pc:spChg chg="add">
          <ac:chgData name="Sarah Gothard" userId="0e53f415fda5f162" providerId="LiveId" clId="{510C25A0-807A-47BD-8F8D-9184E46AC9DF}" dt="2022-07-31T18:47:22.571" v="2" actId="26606"/>
          <ac:spMkLst>
            <pc:docMk/>
            <pc:sldMk cId="4161162085" sldId="258"/>
            <ac:spMk id="62" creationId="{CB44330D-EA18-4254-AA95-EB49948539B8}"/>
          </ac:spMkLst>
        </pc:spChg>
        <pc:picChg chg="del">
          <ac:chgData name="Sarah Gothard" userId="0e53f415fda5f162" providerId="LiveId" clId="{510C25A0-807A-47BD-8F8D-9184E46AC9DF}" dt="2022-07-31T18:47:18.699" v="0" actId="478"/>
          <ac:picMkLst>
            <pc:docMk/>
            <pc:sldMk cId="4161162085" sldId="258"/>
            <ac:picMk id="3" creationId="{C32EB4E2-53E2-4767-89A1-C4D34B203AA3}"/>
          </ac:picMkLst>
        </pc:picChg>
        <pc:picChg chg="add mod">
          <ac:chgData name="Sarah Gothard" userId="0e53f415fda5f162" providerId="LiveId" clId="{510C25A0-807A-47BD-8F8D-9184E46AC9DF}" dt="2022-07-31T18:47:22.571" v="2" actId="26606"/>
          <ac:picMkLst>
            <pc:docMk/>
            <pc:sldMk cId="4161162085" sldId="258"/>
            <ac:picMk id="4" creationId="{6D627D74-538F-4869-9AC0-162DF4EA21C6}"/>
          </ac:picMkLst>
        </pc:picChg>
      </pc:sldChg>
      <pc:sldChg chg="del">
        <pc:chgData name="Sarah Gothard" userId="0e53f415fda5f162" providerId="LiveId" clId="{510C25A0-807A-47BD-8F8D-9184E46AC9DF}" dt="2022-07-31T18:48:25.675" v="9" actId="47"/>
        <pc:sldMkLst>
          <pc:docMk/>
          <pc:sldMk cId="443603917" sldId="259"/>
        </pc:sldMkLst>
      </pc:sldChg>
      <pc:sldChg chg="addSp delSp modSp new mod setBg">
        <pc:chgData name="Sarah Gothard" userId="0e53f415fda5f162" providerId="LiveId" clId="{510C25A0-807A-47BD-8F8D-9184E46AC9DF}" dt="2022-07-31T18:50:14.968" v="15" actId="27614"/>
        <pc:sldMkLst>
          <pc:docMk/>
          <pc:sldMk cId="2004518666" sldId="259"/>
        </pc:sldMkLst>
        <pc:spChg chg="del">
          <ac:chgData name="Sarah Gothard" userId="0e53f415fda5f162" providerId="LiveId" clId="{510C25A0-807A-47BD-8F8D-9184E46AC9DF}" dt="2022-07-31T18:49:04.657" v="12" actId="26606"/>
          <ac:spMkLst>
            <pc:docMk/>
            <pc:sldMk cId="2004518666" sldId="259"/>
            <ac:spMk id="2" creationId="{999EFA79-96FE-453E-A475-D51E53244239}"/>
          </ac:spMkLst>
        </pc:spChg>
        <pc:spChg chg="del">
          <ac:chgData name="Sarah Gothard" userId="0e53f415fda5f162" providerId="LiveId" clId="{510C25A0-807A-47BD-8F8D-9184E46AC9DF}" dt="2022-07-31T18:49:04.657" v="12" actId="26606"/>
          <ac:spMkLst>
            <pc:docMk/>
            <pc:sldMk cId="2004518666" sldId="259"/>
            <ac:spMk id="3" creationId="{66DBBBD2-B871-4933-93CD-03EAE20A439C}"/>
          </ac:spMkLst>
        </pc:spChg>
        <pc:spChg chg="mod ord">
          <ac:chgData name="Sarah Gothard" userId="0e53f415fda5f162" providerId="LiveId" clId="{510C25A0-807A-47BD-8F8D-9184E46AC9DF}" dt="2022-07-31T18:49:04.657" v="12" actId="26606"/>
          <ac:spMkLst>
            <pc:docMk/>
            <pc:sldMk cId="2004518666" sldId="259"/>
            <ac:spMk id="4" creationId="{28BB6AAD-452A-49DD-84C0-B1D2ED4783E2}"/>
          </ac:spMkLst>
        </pc:spChg>
        <pc:spChg chg="add">
          <ac:chgData name="Sarah Gothard" userId="0e53f415fda5f162" providerId="LiveId" clId="{510C25A0-807A-47BD-8F8D-9184E46AC9DF}" dt="2022-07-31T18:49:04.657" v="12" actId="26606"/>
          <ac:spMkLst>
            <pc:docMk/>
            <pc:sldMk cId="2004518666" sldId="259"/>
            <ac:spMk id="11" creationId="{32BC26D8-82FB-445E-AA49-62A77D7C1EE0}"/>
          </ac:spMkLst>
        </pc:spChg>
        <pc:spChg chg="add">
          <ac:chgData name="Sarah Gothard" userId="0e53f415fda5f162" providerId="LiveId" clId="{510C25A0-807A-47BD-8F8D-9184E46AC9DF}" dt="2022-07-31T18:49:04.657" v="12" actId="26606"/>
          <ac:spMkLst>
            <pc:docMk/>
            <pc:sldMk cId="2004518666" sldId="259"/>
            <ac:spMk id="13" creationId="{CB44330D-EA18-4254-AA95-EB49948539B8}"/>
          </ac:spMkLst>
        </pc:spChg>
        <pc:picChg chg="add mod">
          <ac:chgData name="Sarah Gothard" userId="0e53f415fda5f162" providerId="LiveId" clId="{510C25A0-807A-47BD-8F8D-9184E46AC9DF}" dt="2022-07-31T18:50:14.968" v="15" actId="27614"/>
          <ac:picMkLst>
            <pc:docMk/>
            <pc:sldMk cId="2004518666" sldId="259"/>
            <ac:picMk id="6" creationId="{0B509F7D-6F90-499C-9674-FB7D5AA638CC}"/>
          </ac:picMkLst>
        </pc:picChg>
      </pc:sldChg>
      <pc:sldChg chg="del">
        <pc:chgData name="Sarah Gothard" userId="0e53f415fda5f162" providerId="LiveId" clId="{510C25A0-807A-47BD-8F8D-9184E46AC9DF}" dt="2022-07-31T18:48:25.675" v="9" actId="47"/>
        <pc:sldMkLst>
          <pc:docMk/>
          <pc:sldMk cId="2485144830" sldId="260"/>
        </pc:sldMkLst>
      </pc:sldChg>
      <pc:sldChg chg="addSp delSp modSp new mod setBg">
        <pc:chgData name="Sarah Gothard" userId="0e53f415fda5f162" providerId="LiveId" clId="{510C25A0-807A-47BD-8F8D-9184E46AC9DF}" dt="2022-07-31T18:50:58.083" v="20" actId="27614"/>
        <pc:sldMkLst>
          <pc:docMk/>
          <pc:sldMk cId="3606162500" sldId="260"/>
        </pc:sldMkLst>
        <pc:spChg chg="del">
          <ac:chgData name="Sarah Gothard" userId="0e53f415fda5f162" providerId="LiveId" clId="{510C25A0-807A-47BD-8F8D-9184E46AC9DF}" dt="2022-07-31T18:50:17.289" v="17" actId="26606"/>
          <ac:spMkLst>
            <pc:docMk/>
            <pc:sldMk cId="3606162500" sldId="260"/>
            <ac:spMk id="2" creationId="{23BFBD30-CB54-4CC7-BC4D-D835C279978F}"/>
          </ac:spMkLst>
        </pc:spChg>
        <pc:spChg chg="del">
          <ac:chgData name="Sarah Gothard" userId="0e53f415fda5f162" providerId="LiveId" clId="{510C25A0-807A-47BD-8F8D-9184E46AC9DF}" dt="2022-07-31T18:50:17.289" v="17" actId="26606"/>
          <ac:spMkLst>
            <pc:docMk/>
            <pc:sldMk cId="3606162500" sldId="260"/>
            <ac:spMk id="3" creationId="{81305720-0F4F-42FE-B416-E594C9CE724F}"/>
          </ac:spMkLst>
        </pc:spChg>
        <pc:spChg chg="mod ord">
          <ac:chgData name="Sarah Gothard" userId="0e53f415fda5f162" providerId="LiveId" clId="{510C25A0-807A-47BD-8F8D-9184E46AC9DF}" dt="2022-07-31T18:50:17.289" v="17" actId="26606"/>
          <ac:spMkLst>
            <pc:docMk/>
            <pc:sldMk cId="3606162500" sldId="260"/>
            <ac:spMk id="4" creationId="{A783F820-5724-46D6-9E2E-47968387DDDA}"/>
          </ac:spMkLst>
        </pc:spChg>
        <pc:spChg chg="add">
          <ac:chgData name="Sarah Gothard" userId="0e53f415fda5f162" providerId="LiveId" clId="{510C25A0-807A-47BD-8F8D-9184E46AC9DF}" dt="2022-07-31T18:50:17.289" v="17" actId="26606"/>
          <ac:spMkLst>
            <pc:docMk/>
            <pc:sldMk cId="3606162500" sldId="260"/>
            <ac:spMk id="11" creationId="{32BC26D8-82FB-445E-AA49-62A77D7C1EE0}"/>
          </ac:spMkLst>
        </pc:spChg>
        <pc:spChg chg="add">
          <ac:chgData name="Sarah Gothard" userId="0e53f415fda5f162" providerId="LiveId" clId="{510C25A0-807A-47BD-8F8D-9184E46AC9DF}" dt="2022-07-31T18:50:17.289" v="17" actId="26606"/>
          <ac:spMkLst>
            <pc:docMk/>
            <pc:sldMk cId="3606162500" sldId="260"/>
            <ac:spMk id="13" creationId="{CB44330D-EA18-4254-AA95-EB49948539B8}"/>
          </ac:spMkLst>
        </pc:spChg>
        <pc:picChg chg="add mod">
          <ac:chgData name="Sarah Gothard" userId="0e53f415fda5f162" providerId="LiveId" clId="{510C25A0-807A-47BD-8F8D-9184E46AC9DF}" dt="2022-07-31T18:50:58.083" v="20" actId="27614"/>
          <ac:picMkLst>
            <pc:docMk/>
            <pc:sldMk cId="3606162500" sldId="260"/>
            <ac:picMk id="6" creationId="{C7B02790-943F-4552-A649-7FE89475BF6E}"/>
          </ac:picMkLst>
        </pc:picChg>
      </pc:sldChg>
      <pc:sldChg chg="del">
        <pc:chgData name="Sarah Gothard" userId="0e53f415fda5f162" providerId="LiveId" clId="{510C25A0-807A-47BD-8F8D-9184E46AC9DF}" dt="2022-07-31T18:48:25.675" v="9" actId="47"/>
        <pc:sldMkLst>
          <pc:docMk/>
          <pc:sldMk cId="597750500" sldId="261"/>
        </pc:sldMkLst>
      </pc:sldChg>
      <pc:sldChg chg="addSp delSp modSp new mod setBg">
        <pc:chgData name="Sarah Gothard" userId="0e53f415fda5f162" providerId="LiveId" clId="{510C25A0-807A-47BD-8F8D-9184E46AC9DF}" dt="2022-07-31T18:51:06.411" v="24" actId="27614"/>
        <pc:sldMkLst>
          <pc:docMk/>
          <pc:sldMk cId="4111886967" sldId="261"/>
        </pc:sldMkLst>
        <pc:spChg chg="del">
          <ac:chgData name="Sarah Gothard" userId="0e53f415fda5f162" providerId="LiveId" clId="{510C25A0-807A-47BD-8F8D-9184E46AC9DF}" dt="2022-07-31T18:51:00.346" v="22" actId="26606"/>
          <ac:spMkLst>
            <pc:docMk/>
            <pc:sldMk cId="4111886967" sldId="261"/>
            <ac:spMk id="2" creationId="{1F4FF213-8519-44B0-B08A-D1CAFFE31E94}"/>
          </ac:spMkLst>
        </pc:spChg>
        <pc:spChg chg="del">
          <ac:chgData name="Sarah Gothard" userId="0e53f415fda5f162" providerId="LiveId" clId="{510C25A0-807A-47BD-8F8D-9184E46AC9DF}" dt="2022-07-31T18:51:00.346" v="22" actId="26606"/>
          <ac:spMkLst>
            <pc:docMk/>
            <pc:sldMk cId="4111886967" sldId="261"/>
            <ac:spMk id="3" creationId="{A1CD4A1C-C940-4E36-8F13-0FCF89BA03DB}"/>
          </ac:spMkLst>
        </pc:spChg>
        <pc:spChg chg="mod ord">
          <ac:chgData name="Sarah Gothard" userId="0e53f415fda5f162" providerId="LiveId" clId="{510C25A0-807A-47BD-8F8D-9184E46AC9DF}" dt="2022-07-31T18:51:00.346" v="22" actId="26606"/>
          <ac:spMkLst>
            <pc:docMk/>
            <pc:sldMk cId="4111886967" sldId="261"/>
            <ac:spMk id="4" creationId="{C84AD06B-D59D-4011-AD28-A08F8A1368E9}"/>
          </ac:spMkLst>
        </pc:spChg>
        <pc:spChg chg="add">
          <ac:chgData name="Sarah Gothard" userId="0e53f415fda5f162" providerId="LiveId" clId="{510C25A0-807A-47BD-8F8D-9184E46AC9DF}" dt="2022-07-31T18:51:00.346" v="22" actId="26606"/>
          <ac:spMkLst>
            <pc:docMk/>
            <pc:sldMk cId="4111886967" sldId="261"/>
            <ac:spMk id="11" creationId="{32BC26D8-82FB-445E-AA49-62A77D7C1EE0}"/>
          </ac:spMkLst>
        </pc:spChg>
        <pc:spChg chg="add">
          <ac:chgData name="Sarah Gothard" userId="0e53f415fda5f162" providerId="LiveId" clId="{510C25A0-807A-47BD-8F8D-9184E46AC9DF}" dt="2022-07-31T18:51:00.346" v="22" actId="26606"/>
          <ac:spMkLst>
            <pc:docMk/>
            <pc:sldMk cId="4111886967" sldId="261"/>
            <ac:spMk id="13" creationId="{CB44330D-EA18-4254-AA95-EB49948539B8}"/>
          </ac:spMkLst>
        </pc:spChg>
        <pc:picChg chg="add mod">
          <ac:chgData name="Sarah Gothard" userId="0e53f415fda5f162" providerId="LiveId" clId="{510C25A0-807A-47BD-8F8D-9184E46AC9DF}" dt="2022-07-31T18:51:06.411" v="24" actId="27614"/>
          <ac:picMkLst>
            <pc:docMk/>
            <pc:sldMk cId="4111886967" sldId="261"/>
            <ac:picMk id="6" creationId="{94587406-3729-405C-A022-A774C7DC5B50}"/>
          </ac:picMkLst>
        </pc:picChg>
      </pc:sldChg>
      <pc:sldChg chg="addSp delSp modSp new mod setBg">
        <pc:chgData name="Sarah Gothard" userId="0e53f415fda5f162" providerId="LiveId" clId="{510C25A0-807A-47BD-8F8D-9184E46AC9DF}" dt="2022-07-31T18:54:38.185" v="29" actId="27614"/>
        <pc:sldMkLst>
          <pc:docMk/>
          <pc:sldMk cId="206143070" sldId="262"/>
        </pc:sldMkLst>
        <pc:spChg chg="del">
          <ac:chgData name="Sarah Gothard" userId="0e53f415fda5f162" providerId="LiveId" clId="{510C25A0-807A-47BD-8F8D-9184E46AC9DF}" dt="2022-07-31T18:52:00.115" v="26" actId="26606"/>
          <ac:spMkLst>
            <pc:docMk/>
            <pc:sldMk cId="206143070" sldId="262"/>
            <ac:spMk id="2" creationId="{206691B7-99D0-46D4-814F-EF6F8560AB63}"/>
          </ac:spMkLst>
        </pc:spChg>
        <pc:spChg chg="del">
          <ac:chgData name="Sarah Gothard" userId="0e53f415fda5f162" providerId="LiveId" clId="{510C25A0-807A-47BD-8F8D-9184E46AC9DF}" dt="2022-07-31T18:52:00.115" v="26" actId="26606"/>
          <ac:spMkLst>
            <pc:docMk/>
            <pc:sldMk cId="206143070" sldId="262"/>
            <ac:spMk id="3" creationId="{3D8E14E8-453F-4EAC-BC14-96F373CE82CB}"/>
          </ac:spMkLst>
        </pc:spChg>
        <pc:spChg chg="mod ord">
          <ac:chgData name="Sarah Gothard" userId="0e53f415fda5f162" providerId="LiveId" clId="{510C25A0-807A-47BD-8F8D-9184E46AC9DF}" dt="2022-07-31T18:52:00.115" v="26" actId="26606"/>
          <ac:spMkLst>
            <pc:docMk/>
            <pc:sldMk cId="206143070" sldId="262"/>
            <ac:spMk id="4" creationId="{8C455626-C285-4A78-901C-C8E0EF6D6D8F}"/>
          </ac:spMkLst>
        </pc:spChg>
        <pc:spChg chg="add">
          <ac:chgData name="Sarah Gothard" userId="0e53f415fda5f162" providerId="LiveId" clId="{510C25A0-807A-47BD-8F8D-9184E46AC9DF}" dt="2022-07-31T18:52:00.115" v="26" actId="26606"/>
          <ac:spMkLst>
            <pc:docMk/>
            <pc:sldMk cId="206143070" sldId="262"/>
            <ac:spMk id="11" creationId="{32BC26D8-82FB-445E-AA49-62A77D7C1EE0}"/>
          </ac:spMkLst>
        </pc:spChg>
        <pc:spChg chg="add">
          <ac:chgData name="Sarah Gothard" userId="0e53f415fda5f162" providerId="LiveId" clId="{510C25A0-807A-47BD-8F8D-9184E46AC9DF}" dt="2022-07-31T18:52:00.115" v="26" actId="26606"/>
          <ac:spMkLst>
            <pc:docMk/>
            <pc:sldMk cId="206143070" sldId="262"/>
            <ac:spMk id="13" creationId="{CB44330D-EA18-4254-AA95-EB49948539B8}"/>
          </ac:spMkLst>
        </pc:spChg>
        <pc:picChg chg="add mod">
          <ac:chgData name="Sarah Gothard" userId="0e53f415fda5f162" providerId="LiveId" clId="{510C25A0-807A-47BD-8F8D-9184E46AC9DF}" dt="2022-07-31T18:54:38.185" v="29" actId="27614"/>
          <ac:picMkLst>
            <pc:docMk/>
            <pc:sldMk cId="206143070" sldId="262"/>
            <ac:picMk id="6" creationId="{AAB4B2F2-F3FB-4C47-A7B9-AC4B98980967}"/>
          </ac:picMkLst>
        </pc:picChg>
      </pc:sldChg>
      <pc:sldChg chg="del">
        <pc:chgData name="Sarah Gothard" userId="0e53f415fda5f162" providerId="LiveId" clId="{510C25A0-807A-47BD-8F8D-9184E46AC9DF}" dt="2022-07-31T18:48:25.675" v="9" actId="47"/>
        <pc:sldMkLst>
          <pc:docMk/>
          <pc:sldMk cId="1301802132" sldId="262"/>
        </pc:sldMkLst>
      </pc:sldChg>
      <pc:sldChg chg="addSp delSp modSp new mod setBg">
        <pc:chgData name="Sarah Gothard" userId="0e53f415fda5f162" providerId="LiveId" clId="{510C25A0-807A-47BD-8F8D-9184E46AC9DF}" dt="2022-07-31T18:55:42.683" v="34" actId="27614"/>
        <pc:sldMkLst>
          <pc:docMk/>
          <pc:sldMk cId="3797944085" sldId="263"/>
        </pc:sldMkLst>
        <pc:spChg chg="del">
          <ac:chgData name="Sarah Gothard" userId="0e53f415fda5f162" providerId="LiveId" clId="{510C25A0-807A-47BD-8F8D-9184E46AC9DF}" dt="2022-07-31T18:54:39.951" v="31" actId="26606"/>
          <ac:spMkLst>
            <pc:docMk/>
            <pc:sldMk cId="3797944085" sldId="263"/>
            <ac:spMk id="2" creationId="{3F781DDB-27C9-46A4-8AEC-BA0F3E74A6B3}"/>
          </ac:spMkLst>
        </pc:spChg>
        <pc:spChg chg="del">
          <ac:chgData name="Sarah Gothard" userId="0e53f415fda5f162" providerId="LiveId" clId="{510C25A0-807A-47BD-8F8D-9184E46AC9DF}" dt="2022-07-31T18:54:39.951" v="31" actId="26606"/>
          <ac:spMkLst>
            <pc:docMk/>
            <pc:sldMk cId="3797944085" sldId="263"/>
            <ac:spMk id="3" creationId="{68168DC8-AF84-49AC-B22F-2FB1F87BBF27}"/>
          </ac:spMkLst>
        </pc:spChg>
        <pc:spChg chg="mod ord">
          <ac:chgData name="Sarah Gothard" userId="0e53f415fda5f162" providerId="LiveId" clId="{510C25A0-807A-47BD-8F8D-9184E46AC9DF}" dt="2022-07-31T18:54:39.951" v="31" actId="26606"/>
          <ac:spMkLst>
            <pc:docMk/>
            <pc:sldMk cId="3797944085" sldId="263"/>
            <ac:spMk id="4" creationId="{5F55EDB5-6917-42F0-9CA1-D94A92F08EBA}"/>
          </ac:spMkLst>
        </pc:spChg>
        <pc:spChg chg="add">
          <ac:chgData name="Sarah Gothard" userId="0e53f415fda5f162" providerId="LiveId" clId="{510C25A0-807A-47BD-8F8D-9184E46AC9DF}" dt="2022-07-31T18:54:39.951" v="31" actId="26606"/>
          <ac:spMkLst>
            <pc:docMk/>
            <pc:sldMk cId="3797944085" sldId="263"/>
            <ac:spMk id="11" creationId="{32BC26D8-82FB-445E-AA49-62A77D7C1EE0}"/>
          </ac:spMkLst>
        </pc:spChg>
        <pc:spChg chg="add">
          <ac:chgData name="Sarah Gothard" userId="0e53f415fda5f162" providerId="LiveId" clId="{510C25A0-807A-47BD-8F8D-9184E46AC9DF}" dt="2022-07-31T18:54:39.951" v="31" actId="26606"/>
          <ac:spMkLst>
            <pc:docMk/>
            <pc:sldMk cId="3797944085" sldId="263"/>
            <ac:spMk id="13" creationId="{CB44330D-EA18-4254-AA95-EB49948539B8}"/>
          </ac:spMkLst>
        </pc:spChg>
        <pc:picChg chg="add mod">
          <ac:chgData name="Sarah Gothard" userId="0e53f415fda5f162" providerId="LiveId" clId="{510C25A0-807A-47BD-8F8D-9184E46AC9DF}" dt="2022-07-31T18:55:42.683" v="34" actId="27614"/>
          <ac:picMkLst>
            <pc:docMk/>
            <pc:sldMk cId="3797944085" sldId="263"/>
            <ac:picMk id="6" creationId="{E038E327-CD30-4131-8BE1-DB606A274374}"/>
          </ac:picMkLst>
        </pc:picChg>
      </pc:sldChg>
      <pc:sldChg chg="del">
        <pc:chgData name="Sarah Gothard" userId="0e53f415fda5f162" providerId="LiveId" clId="{510C25A0-807A-47BD-8F8D-9184E46AC9DF}" dt="2022-07-31T18:48:25.675" v="9" actId="47"/>
        <pc:sldMkLst>
          <pc:docMk/>
          <pc:sldMk cId="4183556171" sldId="263"/>
        </pc:sldMkLst>
      </pc:sldChg>
      <pc:sldChg chg="addSp delSp modSp new mod setBg">
        <pc:chgData name="Sarah Gothard" userId="0e53f415fda5f162" providerId="LiveId" clId="{510C25A0-807A-47BD-8F8D-9184E46AC9DF}" dt="2022-07-31T18:55:52.447" v="38" actId="27614"/>
        <pc:sldMkLst>
          <pc:docMk/>
          <pc:sldMk cId="3736544" sldId="264"/>
        </pc:sldMkLst>
        <pc:spChg chg="del">
          <ac:chgData name="Sarah Gothard" userId="0e53f415fda5f162" providerId="LiveId" clId="{510C25A0-807A-47BD-8F8D-9184E46AC9DF}" dt="2022-07-31T18:55:45.173" v="36" actId="26606"/>
          <ac:spMkLst>
            <pc:docMk/>
            <pc:sldMk cId="3736544" sldId="264"/>
            <ac:spMk id="2" creationId="{B014494D-74ED-4981-8EAC-85AF8BFA7656}"/>
          </ac:spMkLst>
        </pc:spChg>
        <pc:spChg chg="del">
          <ac:chgData name="Sarah Gothard" userId="0e53f415fda5f162" providerId="LiveId" clId="{510C25A0-807A-47BD-8F8D-9184E46AC9DF}" dt="2022-07-31T18:55:45.173" v="36" actId="26606"/>
          <ac:spMkLst>
            <pc:docMk/>
            <pc:sldMk cId="3736544" sldId="264"/>
            <ac:spMk id="3" creationId="{D025A838-EF32-4E37-B7DA-32D5B9E295E0}"/>
          </ac:spMkLst>
        </pc:spChg>
        <pc:spChg chg="mod ord">
          <ac:chgData name="Sarah Gothard" userId="0e53f415fda5f162" providerId="LiveId" clId="{510C25A0-807A-47BD-8F8D-9184E46AC9DF}" dt="2022-07-31T18:55:45.173" v="36" actId="26606"/>
          <ac:spMkLst>
            <pc:docMk/>
            <pc:sldMk cId="3736544" sldId="264"/>
            <ac:spMk id="4" creationId="{D579CDD2-8C48-4A7F-9FFC-A772D3484DC7}"/>
          </ac:spMkLst>
        </pc:spChg>
        <pc:spChg chg="add">
          <ac:chgData name="Sarah Gothard" userId="0e53f415fda5f162" providerId="LiveId" clId="{510C25A0-807A-47BD-8F8D-9184E46AC9DF}" dt="2022-07-31T18:55:45.173" v="36" actId="26606"/>
          <ac:spMkLst>
            <pc:docMk/>
            <pc:sldMk cId="3736544" sldId="264"/>
            <ac:spMk id="11" creationId="{32BC26D8-82FB-445E-AA49-62A77D7C1EE0}"/>
          </ac:spMkLst>
        </pc:spChg>
        <pc:spChg chg="add">
          <ac:chgData name="Sarah Gothard" userId="0e53f415fda5f162" providerId="LiveId" clId="{510C25A0-807A-47BD-8F8D-9184E46AC9DF}" dt="2022-07-31T18:55:45.173" v="36" actId="26606"/>
          <ac:spMkLst>
            <pc:docMk/>
            <pc:sldMk cId="3736544" sldId="264"/>
            <ac:spMk id="13" creationId="{CB44330D-EA18-4254-AA95-EB49948539B8}"/>
          </ac:spMkLst>
        </pc:spChg>
        <pc:picChg chg="add mod">
          <ac:chgData name="Sarah Gothard" userId="0e53f415fda5f162" providerId="LiveId" clId="{510C25A0-807A-47BD-8F8D-9184E46AC9DF}" dt="2022-07-31T18:55:52.447" v="38" actId="27614"/>
          <ac:picMkLst>
            <pc:docMk/>
            <pc:sldMk cId="3736544" sldId="264"/>
            <ac:picMk id="6" creationId="{A2DC2D48-DB75-4E7E-9A31-6C865A2E9F3A}"/>
          </ac:picMkLst>
        </pc:picChg>
      </pc:sldChg>
      <pc:sldChg chg="del">
        <pc:chgData name="Sarah Gothard" userId="0e53f415fda5f162" providerId="LiveId" clId="{510C25A0-807A-47BD-8F8D-9184E46AC9DF}" dt="2022-07-31T18:48:25.675" v="9" actId="47"/>
        <pc:sldMkLst>
          <pc:docMk/>
          <pc:sldMk cId="660337470" sldId="264"/>
        </pc:sldMkLst>
      </pc:sldChg>
      <pc:sldChg chg="del">
        <pc:chgData name="Sarah Gothard" userId="0e53f415fda5f162" providerId="LiveId" clId="{510C25A0-807A-47BD-8F8D-9184E46AC9DF}" dt="2022-07-31T18:48:25.675" v="9" actId="47"/>
        <pc:sldMkLst>
          <pc:docMk/>
          <pc:sldMk cId="532034015" sldId="265"/>
        </pc:sldMkLst>
      </pc:sldChg>
      <pc:sldChg chg="addSp delSp modSp new mod setBg">
        <pc:chgData name="Sarah Gothard" userId="0e53f415fda5f162" providerId="LiveId" clId="{510C25A0-807A-47BD-8F8D-9184E46AC9DF}" dt="2022-07-31T18:56:37.739" v="40" actId="26606"/>
        <pc:sldMkLst>
          <pc:docMk/>
          <pc:sldMk cId="4074111150" sldId="265"/>
        </pc:sldMkLst>
        <pc:spChg chg="del">
          <ac:chgData name="Sarah Gothard" userId="0e53f415fda5f162" providerId="LiveId" clId="{510C25A0-807A-47BD-8F8D-9184E46AC9DF}" dt="2022-07-31T18:56:37.739" v="40" actId="26606"/>
          <ac:spMkLst>
            <pc:docMk/>
            <pc:sldMk cId="4074111150" sldId="265"/>
            <ac:spMk id="2" creationId="{881A2D65-62CB-4AAC-8711-A4562CE0D367}"/>
          </ac:spMkLst>
        </pc:spChg>
        <pc:spChg chg="del">
          <ac:chgData name="Sarah Gothard" userId="0e53f415fda5f162" providerId="LiveId" clId="{510C25A0-807A-47BD-8F8D-9184E46AC9DF}" dt="2022-07-31T18:56:37.739" v="40" actId="26606"/>
          <ac:spMkLst>
            <pc:docMk/>
            <pc:sldMk cId="4074111150" sldId="265"/>
            <ac:spMk id="3" creationId="{7C37F3F9-EE54-4357-ACFA-5851AF664003}"/>
          </ac:spMkLst>
        </pc:spChg>
        <pc:spChg chg="mod ord">
          <ac:chgData name="Sarah Gothard" userId="0e53f415fda5f162" providerId="LiveId" clId="{510C25A0-807A-47BD-8F8D-9184E46AC9DF}" dt="2022-07-31T18:56:37.739" v="40" actId="26606"/>
          <ac:spMkLst>
            <pc:docMk/>
            <pc:sldMk cId="4074111150" sldId="265"/>
            <ac:spMk id="4" creationId="{5F107C43-C56F-46F0-AA71-54AC7282A11E}"/>
          </ac:spMkLst>
        </pc:spChg>
        <pc:spChg chg="add">
          <ac:chgData name="Sarah Gothard" userId="0e53f415fda5f162" providerId="LiveId" clId="{510C25A0-807A-47BD-8F8D-9184E46AC9DF}" dt="2022-07-31T18:56:37.739" v="40" actId="26606"/>
          <ac:spMkLst>
            <pc:docMk/>
            <pc:sldMk cId="4074111150" sldId="265"/>
            <ac:spMk id="11" creationId="{32BC26D8-82FB-445E-AA49-62A77D7C1EE0}"/>
          </ac:spMkLst>
        </pc:spChg>
        <pc:spChg chg="add">
          <ac:chgData name="Sarah Gothard" userId="0e53f415fda5f162" providerId="LiveId" clId="{510C25A0-807A-47BD-8F8D-9184E46AC9DF}" dt="2022-07-31T18:56:37.739" v="40" actId="26606"/>
          <ac:spMkLst>
            <pc:docMk/>
            <pc:sldMk cId="4074111150" sldId="265"/>
            <ac:spMk id="13" creationId="{CB44330D-EA18-4254-AA95-EB49948539B8}"/>
          </ac:spMkLst>
        </pc:spChg>
        <pc:picChg chg="add mod">
          <ac:chgData name="Sarah Gothard" userId="0e53f415fda5f162" providerId="LiveId" clId="{510C25A0-807A-47BD-8F8D-9184E46AC9DF}" dt="2022-07-31T18:56:37.739" v="40" actId="26606"/>
          <ac:picMkLst>
            <pc:docMk/>
            <pc:sldMk cId="4074111150" sldId="265"/>
            <ac:picMk id="6" creationId="{B2920395-E15E-4B71-885A-66076ACA4720}"/>
          </ac:picMkLst>
        </pc:picChg>
      </pc:sldChg>
      <pc:sldChg chg="del">
        <pc:chgData name="Sarah Gothard" userId="0e53f415fda5f162" providerId="LiveId" clId="{510C25A0-807A-47BD-8F8D-9184E46AC9DF}" dt="2022-07-31T18:48:25.675" v="9" actId="47"/>
        <pc:sldMkLst>
          <pc:docMk/>
          <pc:sldMk cId="1611143281" sldId="266"/>
        </pc:sldMkLst>
      </pc:sldChg>
      <pc:sldChg chg="del">
        <pc:chgData name="Sarah Gothard" userId="0e53f415fda5f162" providerId="LiveId" clId="{510C25A0-807A-47BD-8F8D-9184E46AC9DF}" dt="2022-07-31T18:48:25.675" v="9" actId="47"/>
        <pc:sldMkLst>
          <pc:docMk/>
          <pc:sldMk cId="1064822863" sldId="267"/>
        </pc:sldMkLst>
      </pc:sldChg>
      <pc:sldChg chg="del">
        <pc:chgData name="Sarah Gothard" userId="0e53f415fda5f162" providerId="LiveId" clId="{510C25A0-807A-47BD-8F8D-9184E46AC9DF}" dt="2022-07-31T18:48:25.675" v="9" actId="47"/>
        <pc:sldMkLst>
          <pc:docMk/>
          <pc:sldMk cId="2901506597" sldId="268"/>
        </pc:sldMkLst>
      </pc:sldChg>
      <pc:sldChg chg="del">
        <pc:chgData name="Sarah Gothard" userId="0e53f415fda5f162" providerId="LiveId" clId="{510C25A0-807A-47BD-8F8D-9184E46AC9DF}" dt="2022-07-31T18:48:25.675" v="9" actId="47"/>
        <pc:sldMkLst>
          <pc:docMk/>
          <pc:sldMk cId="524304676"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7A2F9C95-BDC0-41F4-9494-D714E2DF33A6}" type="datetime1">
              <a:rPr lang="en-US" smtClean="0"/>
              <a:t>7/31/2022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2CFF3D6-48B6-406D-B098-937B60CC0C7A}" type="datetime1">
              <a:rPr lang="en-US" smtClean="0"/>
              <a:t>7/31/2022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C24E854-636E-430E-BD03-0C3E6128DC62}" type="datetime1">
              <a:rPr lang="en-US" smtClean="0"/>
              <a:t>7/31/2022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093D2686-E1ED-4793-B28C-0C15F287CE0B}" type="datetime1">
              <a:rPr lang="en-US" smtClean="0"/>
              <a:t>7/31/2022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6E2EFBDD-FCBC-4BFC-AABF-E282FBB96CC3}" type="datetime1">
              <a:rPr lang="en-US" smtClean="0"/>
              <a:t>7/31/2022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F7072642-8E14-456F-83A7-7A36C635103A}" type="datetime1">
              <a:rPr lang="en-US" smtClean="0"/>
              <a:t>7/31/2022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283F90D7-A2BA-42F7-802A-736DC2EF8DFD}" type="datetime1">
              <a:rPr lang="en-US" smtClean="0"/>
              <a:t>7/31/2022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3457FDC0-AC4A-4103-AFEC-2BB4FE36D25E}" type="datetime1">
              <a:rPr lang="en-US" smtClean="0"/>
              <a:t>7/31/2022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C80406F6-C7F1-4FF6-A3B3-DF72A8CE2D08}" type="datetime1">
              <a:rPr lang="en-US" smtClean="0"/>
              <a:t>7/31/2022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703CE4EA-F5C1-4BC6-849F-5B8A9EE67DD7}" type="datetime1">
              <a:rPr lang="en-US" smtClean="0"/>
              <a:t>7/31/2022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98BB5B11-6D0F-4235-BE95-8CCB23DA5C87}" type="datetime1">
              <a:rPr lang="en-US" smtClean="0"/>
              <a:t>7/31/2022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EDF57-FF8A-4DAD-BFF1-72376D88CCB7}" type="datetime1">
              <a:rPr lang="en-US" smtClean="0"/>
              <a:t>7/31/2022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D627D74-538F-4869-9AC0-162DF4EA21C6}"/>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5" name="Footer Placeholder 4">
            <a:extLst>
              <a:ext uri="{FF2B5EF4-FFF2-40B4-BE49-F238E27FC236}">
                <a16:creationId xmlns:a16="http://schemas.microsoft.com/office/drawing/2014/main" id="{3EFA0E5A-5805-4880-B545-05931A47CB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C4EC4B5-F9B2-4D10-9C4B-FB5D97147807}"/>
              </a:ext>
            </a:extLst>
          </p:cNvPr>
          <p:cNvPicPr>
            <a:picLocks noChangeAspect="1"/>
          </p:cNvPicPr>
          <p:nvPr/>
        </p:nvPicPr>
        <p:blipFill>
          <a:blip r:embed="rId2"/>
          <a:stretch>
            <a:fillRect/>
          </a:stretch>
        </p:blipFill>
        <p:spPr>
          <a:xfrm>
            <a:off x="660815" y="643467"/>
            <a:ext cx="10870370" cy="5571066"/>
          </a:xfrm>
          <a:prstGeom prst="rect">
            <a:avLst/>
          </a:prstGeom>
        </p:spPr>
      </p:pic>
      <p:sp>
        <p:nvSpPr>
          <p:cNvPr id="7" name="Footer Placeholder 6">
            <a:extLst>
              <a:ext uri="{FF2B5EF4-FFF2-40B4-BE49-F238E27FC236}">
                <a16:creationId xmlns:a16="http://schemas.microsoft.com/office/drawing/2014/main" id="{827F51BA-DEE9-4559-A5E9-20E9BF19035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B509F7D-6F90-499C-9674-FB7D5AA638CC}"/>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28BB6AAD-452A-49DD-84C0-B1D2ED4783E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04518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7B02790-943F-4552-A649-7FE89475BF6E}"/>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A783F820-5724-46D6-9E2E-47968387DDD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06162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4587406-3729-405C-A022-A774C7DC5B50}"/>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C84AD06B-D59D-4011-AD28-A08F8A1368E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11886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AB4B2F2-F3FB-4C47-A7B9-AC4B98980967}"/>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8C455626-C285-4A78-901C-C8E0EF6D6D8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614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038E327-CD30-4131-8BE1-DB606A274374}"/>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5F55EDB5-6917-42F0-9CA1-D94A92F08EB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97944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2DC2D48-DB75-4E7E-9A31-6C865A2E9F3A}"/>
              </a:ext>
            </a:extLst>
          </p:cNvPr>
          <p:cNvPicPr>
            <a:picLocks noGrp="1" noChangeAspect="1"/>
          </p:cNvPicPr>
          <p:nvPr>
            <p:ph idx="1"/>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D579CDD2-8C48-4A7F-9FFC-A772D3484DC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36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2920395-E15E-4B71-885A-66076ACA4720}"/>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5F107C43-C56F-46F0-AA71-54AC7282A11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74111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749</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7</cp:revision>
  <dcterms:created xsi:type="dcterms:W3CDTF">2022-06-19T13:22:34Z</dcterms:created>
  <dcterms:modified xsi:type="dcterms:W3CDTF">2022-07-31T18:56:43Z</dcterms:modified>
</cp:coreProperties>
</file>