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38" autoAdjust="0"/>
    <p:restoredTop sz="92081" autoAdjust="0"/>
  </p:normalViewPr>
  <p:slideViewPr>
    <p:cSldViewPr snapToGrid="0" showGuides="1">
      <p:cViewPr varScale="1">
        <p:scale>
          <a:sx n="60" d="100"/>
          <a:sy n="60" d="100"/>
        </p:scale>
        <p:origin x="56" y="2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53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7/3/2025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42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1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4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395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6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34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58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3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8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84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5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7/3/2025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4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BB23D6-D594-8592-43F2-5E3B497B6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6EDD82-7C0D-4D7B-89B6-23980E9B5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3757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3AB6DE-9DC2-4B80-9735-51CF797F5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146CEF-8D83-A8E1-44CB-43AF14B56C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3403"/>
            <a:ext cx="12192000" cy="67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146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7E943-B59F-CBB9-4771-2C76935D2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8579A-98BF-974D-0391-8F76DDFDB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130CED-4149-0A1A-2AF4-C18D07B0D1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195"/>
            <a:ext cx="12192000" cy="6745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824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D4F2C-E913-D058-CC86-BBC5D48D3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CFAB1-CE9D-3459-C54C-0094000AC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0C7B08-7D30-3668-8DCE-4EB9852E0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195"/>
            <a:ext cx="12192000" cy="6745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80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7469C-FA01-00F9-1170-57113B233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9009A5-EE6C-E501-45D1-71248F2BA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D34DD7-6218-1D65-983F-C030EE47B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3403"/>
            <a:ext cx="12192000" cy="67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127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E4EEE-AA80-A6B3-3909-A305424FF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CFA442-5E9F-AC59-5A07-CA468E1DD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2FE1CD-1AD2-8464-6C3B-20E3BDDB5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008"/>
            <a:ext cx="12192000" cy="669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585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0BA16-CBFA-2DE4-6203-1B15B2331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26E00C-ECF8-FB51-B299-3A01F577E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87353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C2C269-DDE8-DA3C-68CE-1626B95A9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75"/>
            <a:ext cx="12192000" cy="683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279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5</cp:revision>
  <dcterms:created xsi:type="dcterms:W3CDTF">2019-10-19T00:30:17Z</dcterms:created>
  <dcterms:modified xsi:type="dcterms:W3CDTF">2025-07-03T23:04:21Z</dcterms:modified>
</cp:coreProperties>
</file>