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339" r:id="rId3"/>
    <p:sldId id="256" r:id="rId4"/>
    <p:sldId id="340" r:id="rId5"/>
    <p:sldId id="341" r:id="rId6"/>
    <p:sldId id="342" r:id="rId7"/>
    <p:sldId id="343" r:id="rId8"/>
    <p:sldId id="344" r:id="rId9"/>
    <p:sldId id="356" r:id="rId10"/>
    <p:sldId id="357" r:id="rId11"/>
    <p:sldId id="347" r:id="rId12"/>
    <p:sldId id="348" r:id="rId13"/>
    <p:sldId id="358" r:id="rId14"/>
    <p:sldId id="359" r:id="rId15"/>
    <p:sldId id="351" r:id="rId16"/>
    <p:sldId id="352" r:id="rId17"/>
    <p:sldId id="360" r:id="rId18"/>
    <p:sldId id="36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4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24B7F-47AE-48B9-8603-C1DE2EF32E01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BBAB7-D2C6-4229-9124-1285DC89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21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6D301-D081-7DF6-E69F-4C2E9800C3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017CB3-BC3B-0EFC-0CD1-C38FA2AE7F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B2730-23FB-7B62-FA65-9C1185333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1A3C-7283-46DF-8092-89BF531C64F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AC7EB-7C66-911F-52FA-18FD1CD4B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E867F-C101-F546-8124-B4FF3A251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4C71-2742-41EA-85E4-18CFE71D2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79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DE928-2AE5-2CC2-A3DE-849ACCFAC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8BDDCA-2D9D-1449-48D5-A407E7F60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6FC2F-3ED4-38CA-69EE-BE936B6E5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1A3C-7283-46DF-8092-89BF531C64F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9383F-0415-9979-0841-42AA5932D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8DC50-22F0-2450-E63F-6AEE42406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4C71-2742-41EA-85E4-18CFE71D2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61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9101E9-80D8-6A5F-DAFF-626225FAF5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9FE1E5-B248-A3AB-2C1C-EF87BFA0CF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721B8-4207-ACE1-F501-A4BBDA50E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1A3C-7283-46DF-8092-89BF531C64F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D8030-3F08-0D08-A44A-C20C2072C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655A2-3640-E963-BFBC-E238E57F4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4C71-2742-41EA-85E4-18CFE71D2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006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5418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595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6186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01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8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144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7009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545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C3A45-0BBF-2580-8907-4F5959B7F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8C063-18E2-7ADA-88E6-8B17E8822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695FE-3C49-999F-19B3-B237159A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1A3C-7283-46DF-8092-89BF531C64F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77FAA-D9D2-6CBB-4687-C5291BA4D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4C633-287B-8223-42F2-7956CA979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4C71-2742-41EA-85E4-18CFE71D2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637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471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831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3666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33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A7574-13A3-E3B0-A1CD-C2D2E9D33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008B5-0033-0E10-FC5D-E2182DC06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C2F07-6993-11F2-5A90-98D56DC9D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1A3C-7283-46DF-8092-89BF531C64F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0FDA0-6F2D-2ED4-70A9-632D9914D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5824B-27EC-8D48-B8D2-1DEC82245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4C71-2742-41EA-85E4-18CFE71D2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59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5BB4B-09B0-19B6-1830-0059EDFE6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5C896-26AB-6402-EB51-ED699913C8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11A338-8EAE-3E66-F7B7-8938BEA3C3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0E85D5-7D0A-3EA0-2710-B669B5FF8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1A3C-7283-46DF-8092-89BF531C64F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71E3F1-544D-178A-D4B1-B4E04A198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858C73-4732-0B79-B04E-0721EF38C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4C71-2742-41EA-85E4-18CFE71D2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87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EA689-F7BB-75A4-7249-E9D265832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57BFCE-4AC7-2236-9CC4-D1981AA38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A8AF03-EFAB-3969-F511-6547F4803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CFBB78-CAC8-B387-1AB6-B4B1459E4B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DB7EBA-4130-7544-1AE3-BAF8CE8382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022A17-594D-205A-6653-A5464A2EB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1A3C-7283-46DF-8092-89BF531C64F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258B3A-D77D-8FAA-18C3-972F1F425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50808C-5320-86ED-5A23-E99A816D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4C71-2742-41EA-85E4-18CFE71D2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606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5E14D-6B3C-AA8C-C3D2-537D0366E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F4BEF-CEBE-180C-969E-5EA76BBA3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1A3C-7283-46DF-8092-89BF531C64F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B31C68-A39F-24CB-5EF8-B1C81E0F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E3B85-85F8-FD1D-87CC-DD70218A2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4C71-2742-41EA-85E4-18CFE71D2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113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56DA4B-38C9-33C3-D515-7FD9676CF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1A3C-7283-46DF-8092-89BF531C64F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8954FA-53BA-BEEB-3337-17B3970DC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DED0E7-3476-8F12-13CF-1B10EBE3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4C71-2742-41EA-85E4-18CFE71D2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54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229B4-166E-0C9C-FD3D-CFB88353B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7DA82-5F8E-95D2-5E7A-BB0AE6D1A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A9A52D-857B-C448-4398-15B747109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B9395-2333-A26B-68FA-6241F3CA2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1A3C-7283-46DF-8092-89BF531C64F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A6E0AD-392E-AE57-8A0F-A612F7D33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D528B4-D7AB-D009-C0E4-94284B23F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4C71-2742-41EA-85E4-18CFE71D2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6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BAB22-32ED-D4C2-ACB5-23C5308AD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AEE36B-550A-6442-4FF4-8F20705E18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837F8B-1A1F-688D-36D2-FD1B7D3B0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DFF959-4A71-E968-CBAC-F4B411357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1A3C-7283-46DF-8092-89BF531C64F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30A6F4-B575-4CE5-9B25-3E6A58B22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3854E7-34E8-CB25-068D-D9C6E0047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4C71-2742-41EA-85E4-18CFE71D2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9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6537ED-0716-C7B7-3604-75664DB65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03090-F953-FCC1-9903-F11A90C8A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D3768-FC1A-5D5C-EB7B-7BDA98329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941A3C-7283-46DF-8092-89BF531C64F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C9DAC-F4E5-5617-4D15-A48CBA041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FB92E-3FE5-3D8D-31B8-3BDB15FE2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DA4C71-2742-41EA-85E4-18CFE71D2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6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58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537403-E5E6-A286-4FD5-BAB3C868C41F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433583"/>
            <a:ext cx="10287000" cy="199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FE02C-4B6A-87BE-13BB-BC3864456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A6D462-49DD-E130-69B0-E26C6745692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83291-88E4-1BFA-3F49-61F3F1DC1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11890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B8213-49A8-3A9E-6439-85B7504C1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A2A7F2-49A5-5A2D-BD65-5E57A7A160B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5FD419-C4DE-14B1-5971-7A75B8F55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742854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08149-9523-1947-49C2-C9772BF2C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1F4D4D-5D11-1F93-63EA-EB428ACB5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A61889-D37F-C489-2D9E-CE7799FBB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2"/>
            <a:ext cx="12192000" cy="657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6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54A51-200F-86CE-58C1-03AD48E5B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300F47-A5CF-04FC-5FFB-816B115FA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5B2ACC7-3FA7-F7E3-0D6D-733875DD1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30"/>
            <a:ext cx="12192000" cy="681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036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D5E31D0-0D96-EF35-D030-332093E2758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DED130-71C5-75F0-FE29-C31D3DDDC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400222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5FE175-2038-5BFE-5B23-898C072A4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1F0A72-7D09-F292-850E-7F089ECCA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82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F9DC5-1C04-B9CE-F00E-F18492BA1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75201A-3A47-33C6-515D-C8E8749A7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840E2F-A3A0-6E6D-30D9-3B0D32074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2"/>
            <a:ext cx="12192000" cy="657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35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10F09-F01A-9F06-23C9-A787EEB0B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110EC-78B3-10CD-A490-C11A80549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C49937A-2F59-01DF-1229-B8C50925E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30"/>
            <a:ext cx="12192000" cy="681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76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0EFC93C-46C0-6E78-09FA-EAD5B4F1361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4F3C108-2C69-6E69-F239-1DF692D85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504820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285DE0-FFE4-654F-01E0-6190EB503A4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7F4BD5-1945-58C0-A02F-C6AD1FBD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353057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6F366-693C-DD46-891C-AED5E0CF2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8AFE9C-10CA-658F-64FD-F4FF93096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2"/>
            <a:ext cx="12192000" cy="657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63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AD9A8F-1747-45A8-A9A9-38181AED4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6DB82C-6230-2392-EB02-DBEB9264C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30"/>
            <a:ext cx="12192000" cy="681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59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B66C70A-E71E-A6C4-7C12-D48483C981E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D7A782D0-DFB1-320B-C8B8-48186CD03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102550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A099D9D-1561-E298-E79F-63A02803252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4593FC1-0F29-62C3-564A-0604DBD0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285480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895A9-5234-8860-E17E-D1722E46D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A3227-376B-1EC6-7AB1-27B8FAC81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94040E-54B5-A55B-1F4B-4A1AEC2C9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2"/>
            <a:ext cx="12192000" cy="657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102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9AFF3-C368-E4A6-B877-CCE254560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470453-B682-46BC-91AC-2C0667DAE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178BCFC-0E3E-2844-1FB3-8109F69D8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30"/>
            <a:ext cx="12192000" cy="681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233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77</Words>
  <Application>Microsoft Office PowerPoint</Application>
  <PresentationFormat>Widescreen</PresentationFormat>
  <Paragraphs>19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5</cp:revision>
  <dcterms:created xsi:type="dcterms:W3CDTF">2026-08-29T13:57:46Z</dcterms:created>
  <dcterms:modified xsi:type="dcterms:W3CDTF">2026-08-29T18:57:19Z</dcterms:modified>
</cp:coreProperties>
</file>