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257" r:id="rId4"/>
    <p:sldId id="268" r:id="rId5"/>
    <p:sldId id="269" r:id="rId6"/>
    <p:sldId id="270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333DD2-AA12-44E7-9133-E9A18BD685C1}" v="25" dt="2020-09-03T20:02:31.70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D333DD2-AA12-44E7-9133-E9A18BD685C1}"/>
    <pc:docChg chg="undo redo custSel mod addSld delSld modSld">
      <pc:chgData name="Sarah Gothard" userId="0e53f415fda5f162" providerId="LiveId" clId="{DD333DD2-AA12-44E7-9133-E9A18BD685C1}" dt="2020-09-03T20:02:34.812" v="69" actId="26606"/>
      <pc:docMkLst>
        <pc:docMk/>
      </pc:docMkLst>
      <pc:sldChg chg="addSp delSp modSp mod">
        <pc:chgData name="Sarah Gothard" userId="0e53f415fda5f162" providerId="LiveId" clId="{DD333DD2-AA12-44E7-9133-E9A18BD685C1}" dt="2020-09-03T19:57:27.121" v="49" actId="1076"/>
        <pc:sldMkLst>
          <pc:docMk/>
          <pc:sldMk cId="1527710698" sldId="256"/>
        </pc:sldMkLst>
        <pc:picChg chg="add del">
          <ac:chgData name="Sarah Gothard" userId="0e53f415fda5f162" providerId="LiveId" clId="{DD333DD2-AA12-44E7-9133-E9A18BD685C1}" dt="2020-09-03T19:55:26.090" v="37" actId="478"/>
          <ac:picMkLst>
            <pc:docMk/>
            <pc:sldMk cId="1527710698" sldId="256"/>
            <ac:picMk id="2" creationId="{32A4E576-0D86-426A-B992-E6FCA1E1301E}"/>
          </ac:picMkLst>
        </pc:picChg>
        <pc:picChg chg="add mod">
          <ac:chgData name="Sarah Gothard" userId="0e53f415fda5f162" providerId="LiveId" clId="{DD333DD2-AA12-44E7-9133-E9A18BD685C1}" dt="2020-09-03T19:57:27.121" v="49" actId="1076"/>
          <ac:picMkLst>
            <pc:docMk/>
            <pc:sldMk cId="1527710698" sldId="256"/>
            <ac:picMk id="3" creationId="{8548C6BD-8336-4813-B065-5130EBE33A9F}"/>
          </ac:picMkLst>
        </pc:picChg>
      </pc:sldChg>
      <pc:sldChg chg="addSp delSp modSp mod">
        <pc:chgData name="Sarah Gothard" userId="0e53f415fda5f162" providerId="LiveId" clId="{DD333DD2-AA12-44E7-9133-E9A18BD685C1}" dt="2020-09-03T19:58:47.798" v="55" actId="26606"/>
        <pc:sldMkLst>
          <pc:docMk/>
          <pc:sldMk cId="771188246" sldId="257"/>
        </pc:sldMkLst>
        <pc:spChg chg="ord">
          <ac:chgData name="Sarah Gothard" userId="0e53f415fda5f162" providerId="LiveId" clId="{DD333DD2-AA12-44E7-9133-E9A18BD685C1}" dt="2020-09-03T19:58:47.798" v="55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DD333DD2-AA12-44E7-9133-E9A18BD685C1}" dt="2020-09-03T19:58:47.798" v="55" actId="26606"/>
          <ac:spMkLst>
            <pc:docMk/>
            <pc:sldMk cId="771188246" sldId="257"/>
            <ac:spMk id="10" creationId="{32BC26D8-82FB-445E-AA49-62A77D7C1EE0}"/>
          </ac:spMkLst>
        </pc:spChg>
        <pc:spChg chg="del">
          <ac:chgData name="Sarah Gothard" userId="0e53f415fda5f162" providerId="LiveId" clId="{DD333DD2-AA12-44E7-9133-E9A18BD685C1}" dt="2020-09-03T19:58:47.798" v="55" actId="26606"/>
          <ac:spMkLst>
            <pc:docMk/>
            <pc:sldMk cId="771188246" sldId="257"/>
            <ac:spMk id="12" creationId="{CB44330D-EA18-4254-AA95-EB49948539B8}"/>
          </ac:spMkLst>
        </pc:spChg>
        <pc:spChg chg="add">
          <ac:chgData name="Sarah Gothard" userId="0e53f415fda5f162" providerId="LiveId" clId="{DD333DD2-AA12-44E7-9133-E9A18BD685C1}" dt="2020-09-03T19:58:47.798" v="55" actId="26606"/>
          <ac:spMkLst>
            <pc:docMk/>
            <pc:sldMk cId="771188246" sldId="257"/>
            <ac:spMk id="17" creationId="{32BC26D8-82FB-445E-AA49-62A77D7C1EE0}"/>
          </ac:spMkLst>
        </pc:spChg>
        <pc:spChg chg="add">
          <ac:chgData name="Sarah Gothard" userId="0e53f415fda5f162" providerId="LiveId" clId="{DD333DD2-AA12-44E7-9133-E9A18BD685C1}" dt="2020-09-03T19:58:47.798" v="55" actId="26606"/>
          <ac:spMkLst>
            <pc:docMk/>
            <pc:sldMk cId="771188246" sldId="257"/>
            <ac:spMk id="19" creationId="{CB44330D-EA18-4254-AA95-EB49948539B8}"/>
          </ac:spMkLst>
        </pc:spChg>
        <pc:picChg chg="add mod">
          <ac:chgData name="Sarah Gothard" userId="0e53f415fda5f162" providerId="LiveId" clId="{DD333DD2-AA12-44E7-9133-E9A18BD685C1}" dt="2020-09-03T19:58:47.798" v="55" actId="26606"/>
          <ac:picMkLst>
            <pc:docMk/>
            <pc:sldMk cId="771188246" sldId="257"/>
            <ac:picMk id="2" creationId="{A6B65A14-5D23-4E0B-91E8-C9786E5BE2B8}"/>
          </ac:picMkLst>
        </pc:picChg>
        <pc:picChg chg="add del">
          <ac:chgData name="Sarah Gothard" userId="0e53f415fda5f162" providerId="LiveId" clId="{DD333DD2-AA12-44E7-9133-E9A18BD685C1}" dt="2020-09-03T19:55:27.083" v="39" actId="478"/>
          <ac:picMkLst>
            <pc:docMk/>
            <pc:sldMk cId="771188246" sldId="257"/>
            <ac:picMk id="5" creationId="{9F0E5018-245A-4D37-A5A6-88E7F6AC2F9A}"/>
          </ac:picMkLst>
        </pc:picChg>
      </pc:sldChg>
      <pc:sldChg chg="addSp delSp add del mod">
        <pc:chgData name="Sarah Gothard" userId="0e53f415fda5f162" providerId="LiveId" clId="{DD333DD2-AA12-44E7-9133-E9A18BD685C1}" dt="2020-09-03T19:58:56.947" v="57" actId="22"/>
        <pc:sldMkLst>
          <pc:docMk/>
          <pc:sldMk cId="2340733414" sldId="258"/>
        </pc:sldMkLst>
        <pc:picChg chg="del">
          <ac:chgData name="Sarah Gothard" userId="0e53f415fda5f162" providerId="LiveId" clId="{DD333DD2-AA12-44E7-9133-E9A18BD685C1}" dt="2020-09-03T19:55:35.152" v="43" actId="478"/>
          <ac:picMkLst>
            <pc:docMk/>
            <pc:sldMk cId="2340733414" sldId="258"/>
            <ac:picMk id="2" creationId="{FEC12C98-0D64-4654-8827-F6F26069B8D6}"/>
          </ac:picMkLst>
        </pc:picChg>
        <pc:picChg chg="add">
          <ac:chgData name="Sarah Gothard" userId="0e53f415fda5f162" providerId="LiveId" clId="{DD333DD2-AA12-44E7-9133-E9A18BD685C1}" dt="2020-09-03T19:58:56.947" v="57" actId="22"/>
          <ac:picMkLst>
            <pc:docMk/>
            <pc:sldMk cId="2340733414" sldId="258"/>
            <ac:picMk id="3" creationId="{6986BDF0-0FCE-4455-BC6C-A09C5FBAF2B4}"/>
          </ac:picMkLst>
        </pc:picChg>
      </pc:sldChg>
      <pc:sldChg chg="addSp delSp modSp add del mod">
        <pc:chgData name="Sarah Gothard" userId="0e53f415fda5f162" providerId="LiveId" clId="{DD333DD2-AA12-44E7-9133-E9A18BD685C1}" dt="2020-09-03T20:01:51.826" v="66" actId="26606"/>
        <pc:sldMkLst>
          <pc:docMk/>
          <pc:sldMk cId="3994678592" sldId="259"/>
        </pc:sldMkLst>
        <pc:spChg chg="ord">
          <ac:chgData name="Sarah Gothard" userId="0e53f415fda5f162" providerId="LiveId" clId="{DD333DD2-AA12-44E7-9133-E9A18BD685C1}" dt="2020-09-03T20:01:51.826" v="66" actId="26606"/>
          <ac:spMkLst>
            <pc:docMk/>
            <pc:sldMk cId="3994678592" sldId="259"/>
            <ac:spMk id="4" creationId="{91570D34-1D9C-4121-A933-6336427B3B04}"/>
          </ac:spMkLst>
        </pc:spChg>
        <pc:spChg chg="del">
          <ac:chgData name="Sarah Gothard" userId="0e53f415fda5f162" providerId="LiveId" clId="{DD333DD2-AA12-44E7-9133-E9A18BD685C1}" dt="2020-09-03T20:01:51.826" v="66" actId="26606"/>
          <ac:spMkLst>
            <pc:docMk/>
            <pc:sldMk cId="3994678592" sldId="259"/>
            <ac:spMk id="9" creationId="{32BC26D8-82FB-445E-AA49-62A77D7C1EE0}"/>
          </ac:spMkLst>
        </pc:spChg>
        <pc:spChg chg="del">
          <ac:chgData name="Sarah Gothard" userId="0e53f415fda5f162" providerId="LiveId" clId="{DD333DD2-AA12-44E7-9133-E9A18BD685C1}" dt="2020-09-03T20:01:51.826" v="66" actId="26606"/>
          <ac:spMkLst>
            <pc:docMk/>
            <pc:sldMk cId="3994678592" sldId="259"/>
            <ac:spMk id="11" creationId="{CB44330D-EA18-4254-AA95-EB49948539B8}"/>
          </ac:spMkLst>
        </pc:spChg>
        <pc:spChg chg="add">
          <ac:chgData name="Sarah Gothard" userId="0e53f415fda5f162" providerId="LiveId" clId="{DD333DD2-AA12-44E7-9133-E9A18BD685C1}" dt="2020-09-03T20:01:51.826" v="66" actId="26606"/>
          <ac:spMkLst>
            <pc:docMk/>
            <pc:sldMk cId="3994678592" sldId="259"/>
            <ac:spMk id="16" creationId="{32BC26D8-82FB-445E-AA49-62A77D7C1EE0}"/>
          </ac:spMkLst>
        </pc:spChg>
        <pc:spChg chg="add">
          <ac:chgData name="Sarah Gothard" userId="0e53f415fda5f162" providerId="LiveId" clId="{DD333DD2-AA12-44E7-9133-E9A18BD685C1}" dt="2020-09-03T20:01:51.826" v="66" actId="26606"/>
          <ac:spMkLst>
            <pc:docMk/>
            <pc:sldMk cId="3994678592" sldId="259"/>
            <ac:spMk id="18" creationId="{CB44330D-EA18-4254-AA95-EB49948539B8}"/>
          </ac:spMkLst>
        </pc:spChg>
        <pc:picChg chg="del">
          <ac:chgData name="Sarah Gothard" userId="0e53f415fda5f162" providerId="LiveId" clId="{DD333DD2-AA12-44E7-9133-E9A18BD685C1}" dt="2020-09-03T19:55:36.815" v="44" actId="478"/>
          <ac:picMkLst>
            <pc:docMk/>
            <pc:sldMk cId="3994678592" sldId="259"/>
            <ac:picMk id="2" creationId="{F1E59B27-4CFA-4EB2-8C03-4826EEA78994}"/>
          </ac:picMkLst>
        </pc:picChg>
        <pc:picChg chg="add mod">
          <ac:chgData name="Sarah Gothard" userId="0e53f415fda5f162" providerId="LiveId" clId="{DD333DD2-AA12-44E7-9133-E9A18BD685C1}" dt="2020-09-03T20:01:51.826" v="66" actId="26606"/>
          <ac:picMkLst>
            <pc:docMk/>
            <pc:sldMk cId="3994678592" sldId="259"/>
            <ac:picMk id="3" creationId="{D20239F7-53A1-403C-9FD5-B46AE4DC880F}"/>
          </ac:picMkLst>
        </pc:picChg>
      </pc:sldChg>
      <pc:sldChg chg="addSp delSp add del mod">
        <pc:chgData name="Sarah Gothard" userId="0e53f415fda5f162" providerId="LiveId" clId="{DD333DD2-AA12-44E7-9133-E9A18BD685C1}" dt="2020-09-03T19:59:00.604" v="58" actId="22"/>
        <pc:sldMkLst>
          <pc:docMk/>
          <pc:sldMk cId="3619816597" sldId="260"/>
        </pc:sldMkLst>
        <pc:picChg chg="del">
          <ac:chgData name="Sarah Gothard" userId="0e53f415fda5f162" providerId="LiveId" clId="{DD333DD2-AA12-44E7-9133-E9A18BD685C1}" dt="2020-09-03T19:55:38.718" v="45" actId="478"/>
          <ac:picMkLst>
            <pc:docMk/>
            <pc:sldMk cId="3619816597" sldId="260"/>
            <ac:picMk id="2" creationId="{C4EBEA95-721F-4425-A7A1-087438006191}"/>
          </ac:picMkLst>
        </pc:picChg>
        <pc:picChg chg="add">
          <ac:chgData name="Sarah Gothard" userId="0e53f415fda5f162" providerId="LiveId" clId="{DD333DD2-AA12-44E7-9133-E9A18BD685C1}" dt="2020-09-03T19:59:00.604" v="58" actId="22"/>
          <ac:picMkLst>
            <pc:docMk/>
            <pc:sldMk cId="3619816597" sldId="260"/>
            <ac:picMk id="3" creationId="{E9B9B67A-286A-44B6-BB5C-343AF565DC62}"/>
          </ac:picMkLst>
        </pc:picChg>
      </pc:sldChg>
      <pc:sldChg chg="addSp delSp modSp add del mod">
        <pc:chgData name="Sarah Gothard" userId="0e53f415fda5f162" providerId="LiveId" clId="{DD333DD2-AA12-44E7-9133-E9A18BD685C1}" dt="2020-09-03T20:02:34.812" v="69" actId="26606"/>
        <pc:sldMkLst>
          <pc:docMk/>
          <pc:sldMk cId="3771600796" sldId="268"/>
        </pc:sldMkLst>
        <pc:spChg chg="ord">
          <ac:chgData name="Sarah Gothard" userId="0e53f415fda5f162" providerId="LiveId" clId="{DD333DD2-AA12-44E7-9133-E9A18BD685C1}" dt="2020-09-03T20:02:34.812" v="69" actId="26606"/>
          <ac:spMkLst>
            <pc:docMk/>
            <pc:sldMk cId="3771600796" sldId="268"/>
            <ac:spMk id="4" creationId="{91570D34-1D9C-4121-A933-6336427B3B04}"/>
          </ac:spMkLst>
        </pc:spChg>
        <pc:spChg chg="del">
          <ac:chgData name="Sarah Gothard" userId="0e53f415fda5f162" providerId="LiveId" clId="{DD333DD2-AA12-44E7-9133-E9A18BD685C1}" dt="2020-09-03T20:00:06.239" v="60" actId="26606"/>
          <ac:spMkLst>
            <pc:docMk/>
            <pc:sldMk cId="3771600796" sldId="268"/>
            <ac:spMk id="9" creationId="{32BC26D8-82FB-445E-AA49-62A77D7C1EE0}"/>
          </ac:spMkLst>
        </pc:spChg>
        <pc:spChg chg="del">
          <ac:chgData name="Sarah Gothard" userId="0e53f415fda5f162" providerId="LiveId" clId="{DD333DD2-AA12-44E7-9133-E9A18BD685C1}" dt="2020-09-03T20:00:06.239" v="60" actId="26606"/>
          <ac:spMkLst>
            <pc:docMk/>
            <pc:sldMk cId="3771600796" sldId="268"/>
            <ac:spMk id="11" creationId="{CB44330D-EA18-4254-AA95-EB49948539B8}"/>
          </ac:spMkLst>
        </pc:spChg>
        <pc:spChg chg="add del">
          <ac:chgData name="Sarah Gothard" userId="0e53f415fda5f162" providerId="LiveId" clId="{DD333DD2-AA12-44E7-9133-E9A18BD685C1}" dt="2020-09-03T20:02:34.812" v="69" actId="26606"/>
          <ac:spMkLst>
            <pc:docMk/>
            <pc:sldMk cId="3771600796" sldId="268"/>
            <ac:spMk id="16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20:02:34.812" v="69" actId="26606"/>
          <ac:spMkLst>
            <pc:docMk/>
            <pc:sldMk cId="3771600796" sldId="268"/>
            <ac:spMk id="18" creationId="{CB44330D-EA18-4254-AA95-EB49948539B8}"/>
          </ac:spMkLst>
        </pc:spChg>
        <pc:spChg chg="add">
          <ac:chgData name="Sarah Gothard" userId="0e53f415fda5f162" providerId="LiveId" clId="{DD333DD2-AA12-44E7-9133-E9A18BD685C1}" dt="2020-09-03T20:02:34.812" v="69" actId="26606"/>
          <ac:spMkLst>
            <pc:docMk/>
            <pc:sldMk cId="3771600796" sldId="268"/>
            <ac:spMk id="23" creationId="{32BC26D8-82FB-445E-AA49-62A77D7C1EE0}"/>
          </ac:spMkLst>
        </pc:spChg>
        <pc:spChg chg="add">
          <ac:chgData name="Sarah Gothard" userId="0e53f415fda5f162" providerId="LiveId" clId="{DD333DD2-AA12-44E7-9133-E9A18BD685C1}" dt="2020-09-03T20:02:34.812" v="69" actId="26606"/>
          <ac:spMkLst>
            <pc:docMk/>
            <pc:sldMk cId="3771600796" sldId="268"/>
            <ac:spMk id="25" creationId="{CB44330D-EA18-4254-AA95-EB49948539B8}"/>
          </ac:spMkLst>
        </pc:spChg>
        <pc:picChg chg="add del">
          <ac:chgData name="Sarah Gothard" userId="0e53f415fda5f162" providerId="LiveId" clId="{DD333DD2-AA12-44E7-9133-E9A18BD685C1}" dt="2020-09-03T19:55:27.980" v="40" actId="478"/>
          <ac:picMkLst>
            <pc:docMk/>
            <pc:sldMk cId="3771600796" sldId="268"/>
            <ac:picMk id="2" creationId="{43457A16-9516-4CCE-A6FC-6AB797D40E2D}"/>
          </ac:picMkLst>
        </pc:picChg>
        <pc:picChg chg="add del mod">
          <ac:chgData name="Sarah Gothard" userId="0e53f415fda5f162" providerId="LiveId" clId="{DD333DD2-AA12-44E7-9133-E9A18BD685C1}" dt="2020-09-03T20:02:31.387" v="67" actId="478"/>
          <ac:picMkLst>
            <pc:docMk/>
            <pc:sldMk cId="3771600796" sldId="268"/>
            <ac:picMk id="3" creationId="{DE65BFC3-E874-493F-B71B-B8AF59770725}"/>
          </ac:picMkLst>
        </pc:picChg>
        <pc:picChg chg="add mod">
          <ac:chgData name="Sarah Gothard" userId="0e53f415fda5f162" providerId="LiveId" clId="{DD333DD2-AA12-44E7-9133-E9A18BD685C1}" dt="2020-09-03T20:02:34.812" v="69" actId="26606"/>
          <ac:picMkLst>
            <pc:docMk/>
            <pc:sldMk cId="3771600796" sldId="268"/>
            <ac:picMk id="5" creationId="{3A503BDE-49E1-49CA-B181-637D6AD2FBC0}"/>
          </ac:picMkLst>
        </pc:picChg>
      </pc:sldChg>
      <pc:sldChg chg="addSp delSp add del mod">
        <pc:chgData name="Sarah Gothard" userId="0e53f415fda5f162" providerId="LiveId" clId="{DD333DD2-AA12-44E7-9133-E9A18BD685C1}" dt="2020-09-03T19:58:55.268" v="56" actId="22"/>
        <pc:sldMkLst>
          <pc:docMk/>
          <pc:sldMk cId="2902609150" sldId="269"/>
        </pc:sldMkLst>
        <pc:picChg chg="del">
          <ac:chgData name="Sarah Gothard" userId="0e53f415fda5f162" providerId="LiveId" clId="{DD333DD2-AA12-44E7-9133-E9A18BD685C1}" dt="2020-09-03T19:55:30.249" v="41" actId="478"/>
          <ac:picMkLst>
            <pc:docMk/>
            <pc:sldMk cId="2902609150" sldId="269"/>
            <ac:picMk id="2" creationId="{95194D7A-3C81-4D32-BA1A-537AE40D3DAE}"/>
          </ac:picMkLst>
        </pc:picChg>
        <pc:picChg chg="add">
          <ac:chgData name="Sarah Gothard" userId="0e53f415fda5f162" providerId="LiveId" clId="{DD333DD2-AA12-44E7-9133-E9A18BD685C1}" dt="2020-09-03T19:58:55.268" v="56" actId="22"/>
          <ac:picMkLst>
            <pc:docMk/>
            <pc:sldMk cId="2902609150" sldId="269"/>
            <ac:picMk id="3" creationId="{80CD6000-20DF-42A4-998C-F0CEEF3AC5C2}"/>
          </ac:picMkLst>
        </pc:picChg>
      </pc:sldChg>
      <pc:sldChg chg="addSp delSp modSp add del mod">
        <pc:chgData name="Sarah Gothard" userId="0e53f415fda5f162" providerId="LiveId" clId="{DD333DD2-AA12-44E7-9133-E9A18BD685C1}" dt="2020-09-03T20:00:59.451" v="64" actId="26606"/>
        <pc:sldMkLst>
          <pc:docMk/>
          <pc:sldMk cId="2912509414" sldId="270"/>
        </pc:sldMkLst>
        <pc:spChg chg="mod ord">
          <ac:chgData name="Sarah Gothard" userId="0e53f415fda5f162" providerId="LiveId" clId="{DD333DD2-AA12-44E7-9133-E9A18BD685C1}" dt="2020-09-03T20:00:59.451" v="64" actId="26606"/>
          <ac:spMkLst>
            <pc:docMk/>
            <pc:sldMk cId="2912509414" sldId="270"/>
            <ac:spMk id="4" creationId="{91570D34-1D9C-4121-A933-6336427B3B04}"/>
          </ac:spMkLst>
        </pc:spChg>
        <pc:spChg chg="add del">
          <ac:chgData name="Sarah Gothard" userId="0e53f415fda5f162" providerId="LiveId" clId="{DD333DD2-AA12-44E7-9133-E9A18BD685C1}" dt="2020-09-03T20:00:59.451" v="64" actId="26606"/>
          <ac:spMkLst>
            <pc:docMk/>
            <pc:sldMk cId="2912509414" sldId="270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20:00:59.451" v="64" actId="26606"/>
          <ac:spMkLst>
            <pc:docMk/>
            <pc:sldMk cId="2912509414" sldId="270"/>
            <ac:spMk id="11" creationId="{CB44330D-EA18-4254-AA95-EB49948539B8}"/>
          </ac:spMkLst>
        </pc:spChg>
        <pc:spChg chg="add del">
          <ac:chgData name="Sarah Gothard" userId="0e53f415fda5f162" providerId="LiveId" clId="{DD333DD2-AA12-44E7-9133-E9A18BD685C1}" dt="2020-09-03T20:00:59.440" v="63" actId="26606"/>
          <ac:spMkLst>
            <pc:docMk/>
            <pc:sldMk cId="2912509414" sldId="270"/>
            <ac:spMk id="16" creationId="{01D0AF59-99C3-4251-AB9A-C966C6AD4400}"/>
          </ac:spMkLst>
        </pc:spChg>
        <pc:spChg chg="add del">
          <ac:chgData name="Sarah Gothard" userId="0e53f415fda5f162" providerId="LiveId" clId="{DD333DD2-AA12-44E7-9133-E9A18BD685C1}" dt="2020-09-03T20:00:59.440" v="63" actId="26606"/>
          <ac:spMkLst>
            <pc:docMk/>
            <pc:sldMk cId="2912509414" sldId="270"/>
            <ac:spMk id="18" creationId="{1855405F-37A2-4869-9154-F8BE3BECE6C3}"/>
          </ac:spMkLst>
        </pc:spChg>
        <pc:spChg chg="add">
          <ac:chgData name="Sarah Gothard" userId="0e53f415fda5f162" providerId="LiveId" clId="{DD333DD2-AA12-44E7-9133-E9A18BD685C1}" dt="2020-09-03T20:00:59.451" v="64" actId="26606"/>
          <ac:spMkLst>
            <pc:docMk/>
            <pc:sldMk cId="2912509414" sldId="270"/>
            <ac:spMk id="20" creationId="{32BC26D8-82FB-445E-AA49-62A77D7C1EE0}"/>
          </ac:spMkLst>
        </pc:spChg>
        <pc:spChg chg="add">
          <ac:chgData name="Sarah Gothard" userId="0e53f415fda5f162" providerId="LiveId" clId="{DD333DD2-AA12-44E7-9133-E9A18BD685C1}" dt="2020-09-03T20:00:59.451" v="64" actId="26606"/>
          <ac:spMkLst>
            <pc:docMk/>
            <pc:sldMk cId="2912509414" sldId="270"/>
            <ac:spMk id="21" creationId="{CB44330D-EA18-4254-AA95-EB49948539B8}"/>
          </ac:spMkLst>
        </pc:spChg>
        <pc:picChg chg="del">
          <ac:chgData name="Sarah Gothard" userId="0e53f415fda5f162" providerId="LiveId" clId="{DD333DD2-AA12-44E7-9133-E9A18BD685C1}" dt="2020-09-03T19:55:31.831" v="42" actId="478"/>
          <ac:picMkLst>
            <pc:docMk/>
            <pc:sldMk cId="2912509414" sldId="270"/>
            <ac:picMk id="2" creationId="{66F6FB94-314C-424A-8A8A-B616BA352DC1}"/>
          </ac:picMkLst>
        </pc:picChg>
        <pc:picChg chg="add mod">
          <ac:chgData name="Sarah Gothard" userId="0e53f415fda5f162" providerId="LiveId" clId="{DD333DD2-AA12-44E7-9133-E9A18BD685C1}" dt="2020-09-03T20:00:59.451" v="64" actId="26606"/>
          <ac:picMkLst>
            <pc:docMk/>
            <pc:sldMk cId="2912509414" sldId="270"/>
            <ac:picMk id="3" creationId="{A7C93562-05FE-4AE1-A2FF-CDE49A43A840}"/>
          </ac:picMkLst>
        </pc:picChg>
      </pc:sldChg>
      <pc:sldChg chg="addSp delSp modSp mod">
        <pc:chgData name="Sarah Gothard" userId="0e53f415fda5f162" providerId="LiveId" clId="{DD333DD2-AA12-44E7-9133-E9A18BD685C1}" dt="2020-09-03T19:58:25.909" v="53" actId="26606"/>
        <pc:sldMkLst>
          <pc:docMk/>
          <pc:sldMk cId="3286418237" sldId="271"/>
        </pc:sldMkLst>
        <pc:spChg chg="ord">
          <ac:chgData name="Sarah Gothard" userId="0e53f415fda5f162" providerId="LiveId" clId="{DD333DD2-AA12-44E7-9133-E9A18BD685C1}" dt="2020-09-03T19:58:25.909" v="53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DD333DD2-AA12-44E7-9133-E9A18BD685C1}" dt="2020-09-03T19:58:25.909" v="53" actId="26606"/>
          <ac:spMkLst>
            <pc:docMk/>
            <pc:sldMk cId="3286418237" sldId="271"/>
            <ac:spMk id="9" creationId="{32BC26D8-82FB-445E-AA49-62A77D7C1EE0}"/>
          </ac:spMkLst>
        </pc:spChg>
        <pc:spChg chg="del">
          <ac:chgData name="Sarah Gothard" userId="0e53f415fda5f162" providerId="LiveId" clId="{DD333DD2-AA12-44E7-9133-E9A18BD685C1}" dt="2020-09-03T19:58:25.909" v="53" actId="26606"/>
          <ac:spMkLst>
            <pc:docMk/>
            <pc:sldMk cId="3286418237" sldId="271"/>
            <ac:spMk id="11" creationId="{CB44330D-EA18-4254-AA95-EB49948539B8}"/>
          </ac:spMkLst>
        </pc:spChg>
        <pc:spChg chg="add">
          <ac:chgData name="Sarah Gothard" userId="0e53f415fda5f162" providerId="LiveId" clId="{DD333DD2-AA12-44E7-9133-E9A18BD685C1}" dt="2020-09-03T19:58:25.909" v="53" actId="26606"/>
          <ac:spMkLst>
            <pc:docMk/>
            <pc:sldMk cId="3286418237" sldId="271"/>
            <ac:spMk id="16" creationId="{32BC26D8-82FB-445E-AA49-62A77D7C1EE0}"/>
          </ac:spMkLst>
        </pc:spChg>
        <pc:spChg chg="add">
          <ac:chgData name="Sarah Gothard" userId="0e53f415fda5f162" providerId="LiveId" clId="{DD333DD2-AA12-44E7-9133-E9A18BD685C1}" dt="2020-09-03T19:58:25.909" v="53" actId="26606"/>
          <ac:spMkLst>
            <pc:docMk/>
            <pc:sldMk cId="3286418237" sldId="271"/>
            <ac:spMk id="18" creationId="{CB44330D-EA18-4254-AA95-EB49948539B8}"/>
          </ac:spMkLst>
        </pc:spChg>
        <pc:picChg chg="add del">
          <ac:chgData name="Sarah Gothard" userId="0e53f415fda5f162" providerId="LiveId" clId="{DD333DD2-AA12-44E7-9133-E9A18BD685C1}" dt="2020-09-03T19:55:26.571" v="38" actId="478"/>
          <ac:picMkLst>
            <pc:docMk/>
            <pc:sldMk cId="3286418237" sldId="271"/>
            <ac:picMk id="2" creationId="{CEC24602-90B4-4970-9FE8-F49A13D1620D}"/>
          </ac:picMkLst>
        </pc:picChg>
        <pc:picChg chg="add mod">
          <ac:chgData name="Sarah Gothard" userId="0e53f415fda5f162" providerId="LiveId" clId="{DD333DD2-AA12-44E7-9133-E9A18BD685C1}" dt="2020-09-03T19:58:25.909" v="53" actId="26606"/>
          <ac:picMkLst>
            <pc:docMk/>
            <pc:sldMk cId="3286418237" sldId="271"/>
            <ac:picMk id="3" creationId="{E6A92B23-3FC2-4D87-9ABF-7BAB5CFD40C2}"/>
          </ac:picMkLst>
        </pc:picChg>
      </pc:sldChg>
      <pc:sldChg chg="addSp delSp add del setBg delDesignElem">
        <pc:chgData name="Sarah Gothard" userId="0e53f415fda5f162" providerId="LiveId" clId="{DD333DD2-AA12-44E7-9133-E9A18BD685C1}" dt="2020-09-03T19:55:22.941" v="31"/>
        <pc:sldMkLst>
          <pc:docMk/>
          <pc:sldMk cId="1876323789" sldId="272"/>
        </pc:sldMkLst>
        <pc:spChg chg="add del">
          <ac:chgData name="Sarah Gothard" userId="0e53f415fda5f162" providerId="LiveId" clId="{DD333DD2-AA12-44E7-9133-E9A18BD685C1}" dt="2020-09-03T19:55:22.941" v="31"/>
          <ac:spMkLst>
            <pc:docMk/>
            <pc:sldMk cId="1876323789" sldId="272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941" v="31"/>
          <ac:spMkLst>
            <pc:docMk/>
            <pc:sldMk cId="1876323789" sldId="272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913" v="30"/>
        <pc:sldMkLst>
          <pc:docMk/>
          <pc:sldMk cId="2274675818" sldId="273"/>
        </pc:sldMkLst>
        <pc:spChg chg="add del">
          <ac:chgData name="Sarah Gothard" userId="0e53f415fda5f162" providerId="LiveId" clId="{DD333DD2-AA12-44E7-9133-E9A18BD685C1}" dt="2020-09-03T19:55:22.913" v="30"/>
          <ac:spMkLst>
            <pc:docMk/>
            <pc:sldMk cId="2274675818" sldId="273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913" v="30"/>
          <ac:spMkLst>
            <pc:docMk/>
            <pc:sldMk cId="2274675818" sldId="273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881" v="29"/>
        <pc:sldMkLst>
          <pc:docMk/>
          <pc:sldMk cId="2480952970" sldId="274"/>
        </pc:sldMkLst>
        <pc:spChg chg="add del">
          <ac:chgData name="Sarah Gothard" userId="0e53f415fda5f162" providerId="LiveId" clId="{DD333DD2-AA12-44E7-9133-E9A18BD685C1}" dt="2020-09-03T19:55:22.881" v="29"/>
          <ac:spMkLst>
            <pc:docMk/>
            <pc:sldMk cId="2480952970" sldId="274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881" v="29"/>
          <ac:spMkLst>
            <pc:docMk/>
            <pc:sldMk cId="2480952970" sldId="274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856" v="28"/>
        <pc:sldMkLst>
          <pc:docMk/>
          <pc:sldMk cId="657495624" sldId="275"/>
        </pc:sldMkLst>
        <pc:spChg chg="add del">
          <ac:chgData name="Sarah Gothard" userId="0e53f415fda5f162" providerId="LiveId" clId="{DD333DD2-AA12-44E7-9133-E9A18BD685C1}" dt="2020-09-03T19:55:22.856" v="28"/>
          <ac:spMkLst>
            <pc:docMk/>
            <pc:sldMk cId="657495624" sldId="275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856" v="28"/>
          <ac:spMkLst>
            <pc:docMk/>
            <pc:sldMk cId="657495624" sldId="275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839" v="27"/>
        <pc:sldMkLst>
          <pc:docMk/>
          <pc:sldMk cId="44721944" sldId="276"/>
        </pc:sldMkLst>
        <pc:spChg chg="add del">
          <ac:chgData name="Sarah Gothard" userId="0e53f415fda5f162" providerId="LiveId" clId="{DD333DD2-AA12-44E7-9133-E9A18BD685C1}" dt="2020-09-03T19:55:22.839" v="27"/>
          <ac:spMkLst>
            <pc:docMk/>
            <pc:sldMk cId="44721944" sldId="276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839" v="27"/>
          <ac:spMkLst>
            <pc:docMk/>
            <pc:sldMk cId="44721944" sldId="276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806" v="26"/>
        <pc:sldMkLst>
          <pc:docMk/>
          <pc:sldMk cId="47776509" sldId="277"/>
        </pc:sldMkLst>
        <pc:spChg chg="add del">
          <ac:chgData name="Sarah Gothard" userId="0e53f415fda5f162" providerId="LiveId" clId="{DD333DD2-AA12-44E7-9133-E9A18BD685C1}" dt="2020-09-03T19:55:22.806" v="26"/>
          <ac:spMkLst>
            <pc:docMk/>
            <pc:sldMk cId="47776509" sldId="277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806" v="26"/>
          <ac:spMkLst>
            <pc:docMk/>
            <pc:sldMk cId="47776509" sldId="277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775" v="25"/>
        <pc:sldMkLst>
          <pc:docMk/>
          <pc:sldMk cId="3841061560" sldId="278"/>
        </pc:sldMkLst>
        <pc:spChg chg="add del">
          <ac:chgData name="Sarah Gothard" userId="0e53f415fda5f162" providerId="LiveId" clId="{DD333DD2-AA12-44E7-9133-E9A18BD685C1}" dt="2020-09-03T19:55:22.775" v="25"/>
          <ac:spMkLst>
            <pc:docMk/>
            <pc:sldMk cId="3841061560" sldId="278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775" v="25"/>
          <ac:spMkLst>
            <pc:docMk/>
            <pc:sldMk cId="3841061560" sldId="278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271" v="24"/>
        <pc:sldMkLst>
          <pc:docMk/>
          <pc:sldMk cId="2615568364" sldId="279"/>
        </pc:sldMkLst>
        <pc:spChg chg="add del">
          <ac:chgData name="Sarah Gothard" userId="0e53f415fda5f162" providerId="LiveId" clId="{DD333DD2-AA12-44E7-9133-E9A18BD685C1}" dt="2020-09-03T19:55:22.271" v="24"/>
          <ac:spMkLst>
            <pc:docMk/>
            <pc:sldMk cId="2615568364" sldId="279"/>
            <ac:spMk id="9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271" v="24"/>
          <ac:spMkLst>
            <pc:docMk/>
            <pc:sldMk cId="2615568364" sldId="279"/>
            <ac:spMk id="11" creationId="{CB44330D-EA18-4254-AA95-EB49948539B8}"/>
          </ac:spMkLst>
        </pc:spChg>
      </pc:sldChg>
      <pc:sldChg chg="addSp delSp add del setBg delDesignElem">
        <pc:chgData name="Sarah Gothard" userId="0e53f415fda5f162" providerId="LiveId" clId="{DD333DD2-AA12-44E7-9133-E9A18BD685C1}" dt="2020-09-03T19:55:22.127" v="23"/>
        <pc:sldMkLst>
          <pc:docMk/>
          <pc:sldMk cId="788192325" sldId="280"/>
        </pc:sldMkLst>
        <pc:spChg chg="add del">
          <ac:chgData name="Sarah Gothard" userId="0e53f415fda5f162" providerId="LiveId" clId="{DD333DD2-AA12-44E7-9133-E9A18BD685C1}" dt="2020-09-03T19:55:22.127" v="23"/>
          <ac:spMkLst>
            <pc:docMk/>
            <pc:sldMk cId="788192325" sldId="280"/>
            <ac:spMk id="10" creationId="{32BC26D8-82FB-445E-AA49-62A77D7C1EE0}"/>
          </ac:spMkLst>
        </pc:spChg>
        <pc:spChg chg="add del">
          <ac:chgData name="Sarah Gothard" userId="0e53f415fda5f162" providerId="LiveId" clId="{DD333DD2-AA12-44E7-9133-E9A18BD685C1}" dt="2020-09-03T19:55:22.127" v="23"/>
          <ac:spMkLst>
            <pc:docMk/>
            <pc:sldMk cId="788192325" sldId="280"/>
            <ac:spMk id="12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48C6BD-8336-4813-B065-5130EBE33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051" y="2745557"/>
            <a:ext cx="10087897" cy="136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A92B23-3FC2-4D87-9ABF-7BAB5CFD4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B65A14-5D23-4E0B-91E8-C9786E5BE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503BDE-49E1-49CA-B181-637D6AD2F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60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CD6000-20DF-42A4-998C-F0CEEF3AC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60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C93562-05FE-4AE1-A2FF-CDE49A43A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250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86BDF0-0FCE-4455-BC6C-A09C5FBAF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73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0239F7-53A1-403C-9FD5-B46AE4DC8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467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B9B67A-286A-44B6-BB5C-343AF565D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81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2020-09-03T20:02:34Z</dcterms:created>
  <dcterms:modified xsi:type="dcterms:W3CDTF">2020-09-03T20:02:44Z</dcterms:modified>
</cp:coreProperties>
</file>