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26" r:id="rId1"/>
    <p:sldMasterId id="2147484344" r:id="rId2"/>
  </p:sldMasterIdLst>
  <p:notesMasterIdLst>
    <p:notesMasterId r:id="rId9"/>
  </p:notesMasterIdLst>
  <p:handoutMasterIdLst>
    <p:handoutMasterId r:id="rId10"/>
  </p:handoutMasterIdLst>
  <p:sldIdLst>
    <p:sldId id="263" r:id="rId3"/>
    <p:sldId id="264" r:id="rId4"/>
    <p:sldId id="265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3"/>
    <a:srgbClr val="263D17"/>
    <a:srgbClr val="000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7F8B34-03D4-469E-9A9C-95599954149A}" v="17" dt="2020-05-11T00:44:14.576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160" autoAdjust="0"/>
  </p:normalViewPr>
  <p:slideViewPr>
    <p:cSldViewPr snapToGrid="0" showGuides="1">
      <p:cViewPr>
        <p:scale>
          <a:sx n="50" d="100"/>
          <a:sy n="50" d="100"/>
        </p:scale>
        <p:origin x="1312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CF7F8B34-03D4-469E-9A9C-95599954149A}"/>
    <pc:docChg chg="undo custSel mod addSld delSld modSld">
      <pc:chgData name="Sarah Gothard" userId="0e53f415fda5f162" providerId="LiveId" clId="{CF7F8B34-03D4-469E-9A9C-95599954149A}" dt="2020-05-11T00:44:24.079" v="54" actId="1076"/>
      <pc:docMkLst>
        <pc:docMk/>
      </pc:docMkLst>
      <pc:sldChg chg="addSp modSp mod setBg">
        <pc:chgData name="Sarah Gothard" userId="0e53f415fda5f162" providerId="LiveId" clId="{CF7F8B34-03D4-469E-9A9C-95599954149A}" dt="2019-10-03T14:51:17.255" v="0" actId="26606"/>
        <pc:sldMkLst>
          <pc:docMk/>
          <pc:sldMk cId="2211167003" sldId="257"/>
        </pc:sldMkLst>
        <pc:spChg chg="mod ord">
          <ac:chgData name="Sarah Gothard" userId="0e53f415fda5f162" providerId="LiveId" clId="{CF7F8B34-03D4-469E-9A9C-95599954149A}" dt="2019-10-03T14:51:17.255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CF7F8B34-03D4-469E-9A9C-95599954149A}" dt="2019-10-03T14:51:17.255" v="0" actId="26606"/>
          <ac:spMkLst>
            <pc:docMk/>
            <pc:sldMk cId="2211167003" sldId="257"/>
            <ac:spMk id="10" creationId="{01D0AF59-99C3-4251-AB9A-C966C6AD4400}"/>
          </ac:spMkLst>
        </pc:spChg>
        <pc:spChg chg="add">
          <ac:chgData name="Sarah Gothard" userId="0e53f415fda5f162" providerId="LiveId" clId="{CF7F8B34-03D4-469E-9A9C-95599954149A}" dt="2019-10-03T14:51:17.255" v="0" actId="26606"/>
          <ac:spMkLst>
            <pc:docMk/>
            <pc:sldMk cId="2211167003" sldId="257"/>
            <ac:spMk id="12" creationId="{1855405F-37A2-4869-9154-F8BE3BECE6C3}"/>
          </ac:spMkLst>
        </pc:spChg>
        <pc:picChg chg="mod">
          <ac:chgData name="Sarah Gothard" userId="0e53f415fda5f162" providerId="LiveId" clId="{CF7F8B34-03D4-469E-9A9C-95599954149A}" dt="2019-10-03T14:51:17.255" v="0" actId="26606"/>
          <ac:picMkLst>
            <pc:docMk/>
            <pc:sldMk cId="2211167003" sldId="257"/>
            <ac:picMk id="2" creationId="{6CC1E389-A613-4A2D-AF01-2B40C0599CEE}"/>
          </ac:picMkLst>
        </pc:picChg>
      </pc:sldChg>
      <pc:sldChg chg="addSp delSp modSp mod setBg">
        <pc:chgData name="Sarah Gothard" userId="0e53f415fda5f162" providerId="LiveId" clId="{CF7F8B34-03D4-469E-9A9C-95599954149A}" dt="2020-05-11T00:39:31.145" v="14" actId="1076"/>
        <pc:sldMkLst>
          <pc:docMk/>
          <pc:sldMk cId="1978103940" sldId="258"/>
        </pc:sldMkLst>
        <pc:spChg chg="mod ord">
          <ac:chgData name="Sarah Gothard" userId="0e53f415fda5f162" providerId="LiveId" clId="{CF7F8B34-03D4-469E-9A9C-95599954149A}" dt="2019-10-03T14:51:21.617" v="1" actId="26606"/>
          <ac:spMkLst>
            <pc:docMk/>
            <pc:sldMk cId="1978103940" sldId="258"/>
            <ac:spMk id="2" creationId="{1C922563-BD06-40E0-BC1A-1A19EF4A08AC}"/>
          </ac:spMkLst>
        </pc:spChg>
        <pc:spChg chg="add">
          <ac:chgData name="Sarah Gothard" userId="0e53f415fda5f162" providerId="LiveId" clId="{CF7F8B34-03D4-469E-9A9C-95599954149A}" dt="2019-10-03T14:51:21.617" v="1" actId="26606"/>
          <ac:spMkLst>
            <pc:docMk/>
            <pc:sldMk cId="1978103940" sldId="258"/>
            <ac:spMk id="9" creationId="{01D0AF59-99C3-4251-AB9A-C966C6AD4400}"/>
          </ac:spMkLst>
        </pc:spChg>
        <pc:spChg chg="add">
          <ac:chgData name="Sarah Gothard" userId="0e53f415fda5f162" providerId="LiveId" clId="{CF7F8B34-03D4-469E-9A9C-95599954149A}" dt="2019-10-03T14:51:21.617" v="1" actId="26606"/>
          <ac:spMkLst>
            <pc:docMk/>
            <pc:sldMk cId="1978103940" sldId="258"/>
            <ac:spMk id="11" creationId="{1855405F-37A2-4869-9154-F8BE3BECE6C3}"/>
          </ac:spMkLst>
        </pc:spChg>
        <pc:picChg chg="add del">
          <ac:chgData name="Sarah Gothard" userId="0e53f415fda5f162" providerId="LiveId" clId="{CF7F8B34-03D4-469E-9A9C-95599954149A}" dt="2020-05-11T00:38:37.778" v="7"/>
          <ac:picMkLst>
            <pc:docMk/>
            <pc:sldMk cId="1978103940" sldId="258"/>
            <ac:picMk id="3" creationId="{B456CFE2-6E5B-4A36-A0AB-A7E9E278FE50}"/>
          </ac:picMkLst>
        </pc:picChg>
        <pc:picChg chg="add del mod">
          <ac:chgData name="Sarah Gothard" userId="0e53f415fda5f162" providerId="LiveId" clId="{CF7F8B34-03D4-469E-9A9C-95599954149A}" dt="2020-05-11T00:39:06.698" v="9" actId="478"/>
          <ac:picMkLst>
            <pc:docMk/>
            <pc:sldMk cId="1978103940" sldId="258"/>
            <ac:picMk id="4" creationId="{A3CFEEB1-649F-43AF-B214-73ADCC659FC0}"/>
          </ac:picMkLst>
        </pc:picChg>
        <pc:picChg chg="add mod">
          <ac:chgData name="Sarah Gothard" userId="0e53f415fda5f162" providerId="LiveId" clId="{CF7F8B34-03D4-469E-9A9C-95599954149A}" dt="2020-05-11T00:39:31.145" v="14" actId="1076"/>
          <ac:picMkLst>
            <pc:docMk/>
            <pc:sldMk cId="1978103940" sldId="258"/>
            <ac:picMk id="5" creationId="{F24746D6-19BB-4AB4-8361-E13DAD6866AC}"/>
          </ac:picMkLst>
        </pc:picChg>
      </pc:sldChg>
      <pc:sldChg chg="addSp delSp modSp mod setBg">
        <pc:chgData name="Sarah Gothard" userId="0e53f415fda5f162" providerId="LiveId" clId="{CF7F8B34-03D4-469E-9A9C-95599954149A}" dt="2020-05-11T00:40:57.687" v="20" actId="1076"/>
        <pc:sldMkLst>
          <pc:docMk/>
          <pc:sldMk cId="3869011107" sldId="259"/>
        </pc:sldMkLst>
        <pc:spChg chg="mod ord">
          <ac:chgData name="Sarah Gothard" userId="0e53f415fda5f162" providerId="LiveId" clId="{CF7F8B34-03D4-469E-9A9C-95599954149A}" dt="2019-10-03T14:51:29.731" v="2" actId="26606"/>
          <ac:spMkLst>
            <pc:docMk/>
            <pc:sldMk cId="3869011107" sldId="259"/>
            <ac:spMk id="2" creationId="{3520CD4C-1747-473B-AAA9-4FF52651DF85}"/>
          </ac:spMkLst>
        </pc:spChg>
        <pc:spChg chg="add">
          <ac:chgData name="Sarah Gothard" userId="0e53f415fda5f162" providerId="LiveId" clId="{CF7F8B34-03D4-469E-9A9C-95599954149A}" dt="2019-10-03T14:51:29.731" v="2" actId="26606"/>
          <ac:spMkLst>
            <pc:docMk/>
            <pc:sldMk cId="3869011107" sldId="259"/>
            <ac:spMk id="9" creationId="{01D0AF59-99C3-4251-AB9A-C966C6AD4400}"/>
          </ac:spMkLst>
        </pc:spChg>
        <pc:spChg chg="add">
          <ac:chgData name="Sarah Gothard" userId="0e53f415fda5f162" providerId="LiveId" clId="{CF7F8B34-03D4-469E-9A9C-95599954149A}" dt="2019-10-03T14:51:29.731" v="2" actId="26606"/>
          <ac:spMkLst>
            <pc:docMk/>
            <pc:sldMk cId="3869011107" sldId="259"/>
            <ac:spMk id="11" creationId="{1855405F-37A2-4869-9154-F8BE3BECE6C3}"/>
          </ac:spMkLst>
        </pc:spChg>
        <pc:picChg chg="add mod">
          <ac:chgData name="Sarah Gothard" userId="0e53f415fda5f162" providerId="LiveId" clId="{CF7F8B34-03D4-469E-9A9C-95599954149A}" dt="2020-05-11T00:40:57.687" v="20" actId="1076"/>
          <ac:picMkLst>
            <pc:docMk/>
            <pc:sldMk cId="3869011107" sldId="259"/>
            <ac:picMk id="3" creationId="{1271D4CA-EB0E-4C16-A195-279E83B77222}"/>
          </ac:picMkLst>
        </pc:picChg>
        <pc:picChg chg="del mod">
          <ac:chgData name="Sarah Gothard" userId="0e53f415fda5f162" providerId="LiveId" clId="{CF7F8B34-03D4-469E-9A9C-95599954149A}" dt="2020-05-11T00:40:44.373" v="15" actId="478"/>
          <ac:picMkLst>
            <pc:docMk/>
            <pc:sldMk cId="3869011107" sldId="259"/>
            <ac:picMk id="4" creationId="{E7D9B40D-E277-491A-A85F-6A2DF4315E2B}"/>
          </ac:picMkLst>
        </pc:picChg>
      </pc:sldChg>
      <pc:sldChg chg="addSp delSp modSp mod setBg">
        <pc:chgData name="Sarah Gothard" userId="0e53f415fda5f162" providerId="LiveId" clId="{CF7F8B34-03D4-469E-9A9C-95599954149A}" dt="2020-05-11T00:42:03.067" v="28" actId="1076"/>
        <pc:sldMkLst>
          <pc:docMk/>
          <pc:sldMk cId="3402342959" sldId="260"/>
        </pc:sldMkLst>
        <pc:spChg chg="mod ord">
          <ac:chgData name="Sarah Gothard" userId="0e53f415fda5f162" providerId="LiveId" clId="{CF7F8B34-03D4-469E-9A9C-95599954149A}" dt="2019-10-03T14:51:34.061" v="3" actId="26606"/>
          <ac:spMkLst>
            <pc:docMk/>
            <pc:sldMk cId="3402342959" sldId="260"/>
            <ac:spMk id="2" creationId="{75A3AFEF-7729-4443-85F7-5B49F9BBA7C6}"/>
          </ac:spMkLst>
        </pc:spChg>
        <pc:spChg chg="add">
          <ac:chgData name="Sarah Gothard" userId="0e53f415fda5f162" providerId="LiveId" clId="{CF7F8B34-03D4-469E-9A9C-95599954149A}" dt="2019-10-03T14:51:34.061" v="3" actId="26606"/>
          <ac:spMkLst>
            <pc:docMk/>
            <pc:sldMk cId="3402342959" sldId="260"/>
            <ac:spMk id="9" creationId="{01D0AF59-99C3-4251-AB9A-C966C6AD4400}"/>
          </ac:spMkLst>
        </pc:spChg>
        <pc:spChg chg="add">
          <ac:chgData name="Sarah Gothard" userId="0e53f415fda5f162" providerId="LiveId" clId="{CF7F8B34-03D4-469E-9A9C-95599954149A}" dt="2019-10-03T14:51:34.061" v="3" actId="26606"/>
          <ac:spMkLst>
            <pc:docMk/>
            <pc:sldMk cId="3402342959" sldId="260"/>
            <ac:spMk id="11" creationId="{1855405F-37A2-4869-9154-F8BE3BECE6C3}"/>
          </ac:spMkLst>
        </pc:spChg>
        <pc:picChg chg="add mod">
          <ac:chgData name="Sarah Gothard" userId="0e53f415fda5f162" providerId="LiveId" clId="{CF7F8B34-03D4-469E-9A9C-95599954149A}" dt="2020-05-11T00:42:03.067" v="28" actId="1076"/>
          <ac:picMkLst>
            <pc:docMk/>
            <pc:sldMk cId="3402342959" sldId="260"/>
            <ac:picMk id="3" creationId="{9D8E5B6F-4EE4-482E-A7D1-0FF9B6482689}"/>
          </ac:picMkLst>
        </pc:picChg>
        <pc:picChg chg="del mod">
          <ac:chgData name="Sarah Gothard" userId="0e53f415fda5f162" providerId="LiveId" clId="{CF7F8B34-03D4-469E-9A9C-95599954149A}" dt="2020-05-11T00:40:59.911" v="21" actId="478"/>
          <ac:picMkLst>
            <pc:docMk/>
            <pc:sldMk cId="3402342959" sldId="260"/>
            <ac:picMk id="4" creationId="{F1456D7C-4317-42E4-A025-9DFFCE34D20A}"/>
          </ac:picMkLst>
        </pc:picChg>
      </pc:sldChg>
      <pc:sldChg chg="addSp delSp modSp mod setBg">
        <pc:chgData name="Sarah Gothard" userId="0e53f415fda5f162" providerId="LiveId" clId="{CF7F8B34-03D4-469E-9A9C-95599954149A}" dt="2020-05-11T00:43:56.595" v="49"/>
        <pc:sldMkLst>
          <pc:docMk/>
          <pc:sldMk cId="3965781719" sldId="261"/>
        </pc:sldMkLst>
        <pc:spChg chg="mod ord">
          <ac:chgData name="Sarah Gothard" userId="0e53f415fda5f162" providerId="LiveId" clId="{CF7F8B34-03D4-469E-9A9C-95599954149A}" dt="2019-10-03T14:51:38.048" v="4" actId="26606"/>
          <ac:spMkLst>
            <pc:docMk/>
            <pc:sldMk cId="3965781719" sldId="261"/>
            <ac:spMk id="2" creationId="{311D2B00-B72D-4A5C-82B8-17407371CFFA}"/>
          </ac:spMkLst>
        </pc:spChg>
        <pc:spChg chg="add">
          <ac:chgData name="Sarah Gothard" userId="0e53f415fda5f162" providerId="LiveId" clId="{CF7F8B34-03D4-469E-9A9C-95599954149A}" dt="2019-10-03T14:51:38.048" v="4" actId="26606"/>
          <ac:spMkLst>
            <pc:docMk/>
            <pc:sldMk cId="3965781719" sldId="261"/>
            <ac:spMk id="8" creationId="{01D0AF59-99C3-4251-AB9A-C966C6AD4400}"/>
          </ac:spMkLst>
        </pc:spChg>
        <pc:spChg chg="add">
          <ac:chgData name="Sarah Gothard" userId="0e53f415fda5f162" providerId="LiveId" clId="{CF7F8B34-03D4-469E-9A9C-95599954149A}" dt="2019-10-03T14:51:38.048" v="4" actId="26606"/>
          <ac:spMkLst>
            <pc:docMk/>
            <pc:sldMk cId="3965781719" sldId="261"/>
            <ac:spMk id="10" creationId="{1855405F-37A2-4869-9154-F8BE3BECE6C3}"/>
          </ac:spMkLst>
        </pc:spChg>
        <pc:picChg chg="del mod">
          <ac:chgData name="Sarah Gothard" userId="0e53f415fda5f162" providerId="LiveId" clId="{CF7F8B34-03D4-469E-9A9C-95599954149A}" dt="2020-05-11T00:42:09.766" v="29" actId="478"/>
          <ac:picMkLst>
            <pc:docMk/>
            <pc:sldMk cId="3965781719" sldId="261"/>
            <ac:picMk id="3" creationId="{A5D4814D-8E3F-4F81-8BC2-AB98B2D4A212}"/>
          </ac:picMkLst>
        </pc:picChg>
        <pc:picChg chg="add">
          <ac:chgData name="Sarah Gothard" userId="0e53f415fda5f162" providerId="LiveId" clId="{CF7F8B34-03D4-469E-9A9C-95599954149A}" dt="2020-05-11T00:42:15.143" v="32"/>
          <ac:picMkLst>
            <pc:docMk/>
            <pc:sldMk cId="3965781719" sldId="261"/>
            <ac:picMk id="6" creationId="{252D9B1B-DBA9-46EE-B60A-DED69C804DC4}"/>
          </ac:picMkLst>
        </pc:picChg>
      </pc:sldChg>
      <pc:sldChg chg="addSp delSp modSp add setBg delDesignElem">
        <pc:chgData name="Sarah Gothard" userId="0e53f415fda5f162" providerId="LiveId" clId="{CF7F8B34-03D4-469E-9A9C-95599954149A}" dt="2020-05-11T00:44:24.079" v="54" actId="1076"/>
        <pc:sldMkLst>
          <pc:docMk/>
          <pc:sldMk cId="219344417" sldId="262"/>
        </pc:sldMkLst>
        <pc:spChg chg="add mod">
          <ac:chgData name="Sarah Gothard" userId="0e53f415fda5f162" providerId="LiveId" clId="{CF7F8B34-03D4-469E-9A9C-95599954149A}" dt="2020-05-11T00:44:10.666" v="51" actId="14100"/>
          <ac:spMkLst>
            <pc:docMk/>
            <pc:sldMk cId="219344417" sldId="262"/>
            <ac:spMk id="4" creationId="{F5233461-FA53-422B-810C-8B460EE9260F}"/>
          </ac:spMkLst>
        </pc:spChg>
        <pc:spChg chg="del">
          <ac:chgData name="Sarah Gothard" userId="0e53f415fda5f162" providerId="LiveId" clId="{CF7F8B34-03D4-469E-9A9C-95599954149A}" dt="2020-05-11T00:42:11.378" v="31"/>
          <ac:spMkLst>
            <pc:docMk/>
            <pc:sldMk cId="219344417" sldId="262"/>
            <ac:spMk id="8" creationId="{01D0AF59-99C3-4251-AB9A-C966C6AD4400}"/>
          </ac:spMkLst>
        </pc:spChg>
        <pc:spChg chg="del">
          <ac:chgData name="Sarah Gothard" userId="0e53f415fda5f162" providerId="LiveId" clId="{CF7F8B34-03D4-469E-9A9C-95599954149A}" dt="2020-05-11T00:42:11.378" v="31"/>
          <ac:spMkLst>
            <pc:docMk/>
            <pc:sldMk cId="219344417" sldId="262"/>
            <ac:spMk id="10" creationId="{1855405F-37A2-4869-9154-F8BE3BECE6C3}"/>
          </ac:spMkLst>
        </pc:spChg>
        <pc:picChg chg="add del">
          <ac:chgData name="Sarah Gothard" userId="0e53f415fda5f162" providerId="LiveId" clId="{CF7F8B34-03D4-469E-9A9C-95599954149A}" dt="2020-05-11T00:42:46.828" v="37"/>
          <ac:picMkLst>
            <pc:docMk/>
            <pc:sldMk cId="219344417" sldId="262"/>
            <ac:picMk id="3" creationId="{6A1D9951-F614-4EEA-BEDB-CF8220998613}"/>
          </ac:picMkLst>
        </pc:picChg>
        <pc:picChg chg="add mod">
          <ac:chgData name="Sarah Gothard" userId="0e53f415fda5f162" providerId="LiveId" clId="{CF7F8B34-03D4-469E-9A9C-95599954149A}" dt="2020-05-11T00:44:24.079" v="54" actId="1076"/>
          <ac:picMkLst>
            <pc:docMk/>
            <pc:sldMk cId="219344417" sldId="262"/>
            <ac:picMk id="7" creationId="{F71B8369-ED10-48BA-B6A2-4833990FB24F}"/>
          </ac:picMkLst>
        </pc:picChg>
      </pc:sldChg>
      <pc:sldChg chg="addSp delSp add del setBg delDesignElem">
        <pc:chgData name="Sarah Gothard" userId="0e53f415fda5f162" providerId="LiveId" clId="{CF7F8B34-03D4-469E-9A9C-95599954149A}" dt="2020-05-11T00:42:42.736" v="36"/>
        <pc:sldMkLst>
          <pc:docMk/>
          <pc:sldMk cId="2000958377" sldId="263"/>
        </pc:sldMkLst>
        <pc:spChg chg="add del">
          <ac:chgData name="Sarah Gothard" userId="0e53f415fda5f162" providerId="LiveId" clId="{CF7F8B34-03D4-469E-9A9C-95599954149A}" dt="2020-05-11T00:42:42.736" v="36"/>
          <ac:spMkLst>
            <pc:docMk/>
            <pc:sldMk cId="2000958377" sldId="263"/>
            <ac:spMk id="9" creationId="{01D0AF59-99C3-4251-AB9A-C966C6AD4400}"/>
          </ac:spMkLst>
        </pc:spChg>
        <pc:spChg chg="add del">
          <ac:chgData name="Sarah Gothard" userId="0e53f415fda5f162" providerId="LiveId" clId="{CF7F8B34-03D4-469E-9A9C-95599954149A}" dt="2020-05-11T00:42:42.736" v="36"/>
          <ac:spMkLst>
            <pc:docMk/>
            <pc:sldMk cId="2000958377" sldId="263"/>
            <ac:spMk id="11" creationId="{1855405F-37A2-4869-9154-F8BE3BECE6C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05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1815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5678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62487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4856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3360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1292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47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40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99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5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92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2732-7199-41FD-9218-668910A89524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72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11D9-4009-4876-B6E3-161B5A4C1906}" type="datetime1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35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F719-2D14-47FA-9EA5-0B89AA768264}" type="datetime1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26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1772-EF9A-4B65-B254-70631AACE5DE}" type="datetime1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55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9D25-E5BB-4910-AFDB-F65B8167B3DD}" type="datetime1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84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B832-F2A2-4743-8A56-C41D90EE0850}" type="datetime1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60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FE88-64C2-4A2B-AA6E-111974913266}" type="datetime1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42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A578-7585-4045-BB7E-6E80D02FACC8}" type="datetime1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95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F6A5-EC44-4FEA-9E7E-FBED76858697}" type="datetime1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52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DA89-58F1-43A3-B136-1E14AEB85345}" type="datetime1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9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71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6905-4CF4-4500-890E-EA52BF661243}" type="datetime1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60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6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3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5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0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1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4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37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  <p:sldLayoutId id="2147484339" r:id="rId13"/>
    <p:sldLayoutId id="2147484340" r:id="rId14"/>
    <p:sldLayoutId id="2147484341" r:id="rId15"/>
    <p:sldLayoutId id="2147484342" r:id="rId16"/>
    <p:sldLayoutId id="2147484343" r:id="rId17"/>
    <p:sldLayoutId id="2147484309" r:id="rId18"/>
    <p:sldLayoutId id="2147484310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716AA-3BC4-4D1B-A6E7-469182000226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0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C1E389-A613-4A2D-AF01-2B40C0599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997710"/>
            <a:ext cx="10905066" cy="286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8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18999B-B37C-92D4-E0B3-C031A5B0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Public Domain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72BD91-0D01-D63D-79F5-3D9765AF0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592"/>
            <a:ext cx="12192000" cy="65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2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98E0A7-3CC9-A135-3B53-C72A964F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Public Domain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1F06F8-987F-815F-1682-1D024D70A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257"/>
            <a:ext cx="12192000" cy="648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72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8D1158-0778-A00F-C747-E8D11BD98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Public Domain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8E5B6F-4EE4-482E-A7D1-0FF9B6482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941"/>
            <a:ext cx="12192000" cy="640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19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CE9D3-174D-C981-9527-50A60767C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770695-8E31-FD79-0FF2-73D2C79E5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Public Domain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41B68-DD3C-2398-967D-44F8902B4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592"/>
            <a:ext cx="12192000" cy="65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0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797CB1-5042-D453-0321-60916CD34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Public Domain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BD57C4-F670-45DB-7FB5-5D6C44EAA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368"/>
            <a:ext cx="12192000" cy="325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1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" id="{1233FB22-A860-4BAC-910F-60A21D8BCCE4}" vid="{48862705-1A05-4258-907E-E796D5700CA5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55</Words>
  <Application>Microsoft Office PowerPoint</Application>
  <PresentationFormat>Widescreen</PresentationFormat>
  <Paragraphs>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Calisto MT</vt:lpstr>
      <vt:lpstr>Wingdings 2</vt:lpstr>
      <vt:lpstr>Hymn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</cp:revision>
  <dcterms:created xsi:type="dcterms:W3CDTF">2019-10-03T14:51:38Z</dcterms:created>
  <dcterms:modified xsi:type="dcterms:W3CDTF">2025-10-04T10:38:45Z</dcterms:modified>
</cp:coreProperties>
</file>