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72" r:id="rId1"/>
    <p:sldMasterId id="2147484290" r:id="rId2"/>
  </p:sldMasterIdLst>
  <p:notesMasterIdLst>
    <p:notesMasterId r:id="rId16"/>
  </p:notesMasterIdLst>
  <p:handoutMasterIdLst>
    <p:handoutMasterId r:id="rId17"/>
  </p:handoutMasterIdLst>
  <p:sldIdLst>
    <p:sldId id="257" r:id="rId3"/>
    <p:sldId id="278" r:id="rId4"/>
    <p:sldId id="279" r:id="rId5"/>
    <p:sldId id="280" r:id="rId6"/>
    <p:sldId id="281" r:id="rId7"/>
    <p:sldId id="282" r:id="rId8"/>
    <p:sldId id="283" r:id="rId9"/>
    <p:sldId id="284" r:id="rId10"/>
    <p:sldId id="285" r:id="rId11"/>
    <p:sldId id="286" r:id="rId12"/>
    <p:sldId id="287" r:id="rId13"/>
    <p:sldId id="288" r:id="rId14"/>
    <p:sldId id="28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1E4AEA4-8DFA-4A89-87EB-49C32662AFE0}">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62" autoAdjust="0"/>
    <p:restoredTop sz="91160" autoAdjust="0"/>
  </p:normalViewPr>
  <p:slideViewPr>
    <p:cSldViewPr snapToGrid="0" showGuides="1">
      <p:cViewPr varScale="1">
        <p:scale>
          <a:sx n="61" d="100"/>
          <a:sy n="61" d="100"/>
        </p:scale>
        <p:origin x="56" y="192"/>
      </p:cViewPr>
      <p:guideLst>
        <p:guide orient="horz" pos="2160"/>
        <p:guide pos="3840"/>
      </p:guideLst>
    </p:cSldViewPr>
  </p:slideViewPr>
  <p:notesTextViewPr>
    <p:cViewPr>
      <p:scale>
        <a:sx n="1" d="1"/>
        <a:sy n="1" d="1"/>
      </p:scale>
      <p:origin x="0" y="0"/>
    </p:cViewPr>
  </p:notesTextViewPr>
  <p:notesViewPr>
    <p:cSldViewPr snapToGrid="0" showGuides="1">
      <p:cViewPr varScale="1">
        <p:scale>
          <a:sx n="76" d="100"/>
          <a:sy n="76" d="100"/>
        </p:scale>
        <p:origin x="171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D91178-905E-4181-A080-73FBE2A7F10F}" type="datetimeFigureOut">
              <a:rPr lang="en-US" smtClean="0"/>
              <a:t>5/10/2025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DC0C31-3BFD-43A2-B8EE-356E8F332F68}" type="slidenum">
              <a:rPr lang="en-US" smtClean="0"/>
              <a:t>‹#›</a:t>
            </a:fld>
            <a:endParaRPr lang="en-US"/>
          </a:p>
        </p:txBody>
      </p:sp>
    </p:spTree>
    <p:extLst>
      <p:ext uri="{BB962C8B-B14F-4D97-AF65-F5344CB8AC3E}">
        <p14:creationId xmlns:p14="http://schemas.microsoft.com/office/powerpoint/2010/main" val="1872655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49B93-516E-447E-9C4C-C287614C6398}" type="datetimeFigureOut">
              <a:rPr lang="en-US" smtClean="0"/>
              <a:t>5/10/2025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7908AF-65BE-457F-9D87-289A548E61FF}" type="slidenum">
              <a:rPr lang="en-US" smtClean="0"/>
              <a:t>‹#›</a:t>
            </a:fld>
            <a:endParaRPr lang="en-US"/>
          </a:p>
        </p:txBody>
      </p:sp>
    </p:spTree>
    <p:extLst>
      <p:ext uri="{BB962C8B-B14F-4D97-AF65-F5344CB8AC3E}">
        <p14:creationId xmlns:p14="http://schemas.microsoft.com/office/powerpoint/2010/main" val="3372320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are welcome to use or modify these PowerPoints as needed. Feel free to change the design or layout to suit your ministry, school, home, or company. More PowerPoint slides can be found at mobilehymns.org</a:t>
            </a:r>
          </a:p>
          <a:p>
            <a:endParaRPr lang="en-US" dirty="0"/>
          </a:p>
        </p:txBody>
      </p:sp>
      <p:sp>
        <p:nvSpPr>
          <p:cNvPr id="4" name="Slide Number Placeholder 3"/>
          <p:cNvSpPr>
            <a:spLocks noGrp="1"/>
          </p:cNvSpPr>
          <p:nvPr>
            <p:ph type="sldNum" sz="quarter" idx="5"/>
          </p:nvPr>
        </p:nvSpPr>
        <p:spPr/>
        <p:txBody>
          <a:bodyPr/>
          <a:lstStyle/>
          <a:p>
            <a:fld id="{887908AF-65BE-457F-9D87-289A548E61FF}" type="slidenum">
              <a:rPr lang="en-US" smtClean="0"/>
              <a:t>1</a:t>
            </a:fld>
            <a:endParaRPr lang="en-US"/>
          </a:p>
        </p:txBody>
      </p:sp>
    </p:spTree>
    <p:extLst>
      <p:ext uri="{BB962C8B-B14F-4D97-AF65-F5344CB8AC3E}">
        <p14:creationId xmlns:p14="http://schemas.microsoft.com/office/powerpoint/2010/main" val="29806714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931614" y="6568015"/>
            <a:ext cx="6672865" cy="365125"/>
          </a:xfrm>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2209347769"/>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44A38B3-C742-4ECC-A677-77B63F1DA3C7}" type="datetime1">
              <a:rPr lang="en-US" smtClean="0"/>
              <a:t>5/10/2025</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291940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BC6EB33-7630-4B4E-9108-7483772D52E2}" type="datetime1">
              <a:rPr lang="en-US" smtClean="0"/>
              <a:t>5/10/2025</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32820298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468BE2-7021-496E-A8A9-AA619E80F75A}" type="datetime1">
              <a:rPr lang="en-US" smtClean="0"/>
              <a:t>5/10/2025</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4425293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22807DB-3773-4914-BFE9-C964396F0606}" type="datetime1">
              <a:rPr lang="en-US" smtClean="0"/>
              <a:t>5/10/2025</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27454109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147D6144-F2E7-4AB3-A618-DCDA93D0D2B6}" type="datetime1">
              <a:rPr lang="en-US" smtClean="0"/>
              <a:t>5/10/2025</a:t>
            </a:fld>
            <a:endParaRPr lang="en-US" dirty="0"/>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5389284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9BBA2069-7D2A-4969-9045-B1E340A6D1A3}" type="datetime1">
              <a:rPr lang="en-US" smtClean="0"/>
              <a:t>5/10/2025</a:t>
            </a:fld>
            <a:endParaRPr lang="en-US" dirty="0"/>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4448835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E46329-B0E2-415F-A67C-938E0E09697F}" type="datetime1">
              <a:rPr lang="en-US" smtClean="0"/>
              <a:t>5/10/2025</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1844123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CED774-7026-4CE6-862D-E5A6AA214D2F}" type="datetime1">
              <a:rPr lang="en-US" smtClean="0"/>
              <a:t>5/10/2025</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746770881"/>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A7D96-3866-D447-3040-8356E6A7D0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E37D564-ECE8-0E56-787A-74F8382A69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B75F767-2854-5B4C-3701-97197F9ABC8C}"/>
              </a:ext>
            </a:extLst>
          </p:cNvPr>
          <p:cNvSpPr>
            <a:spLocks noGrp="1"/>
          </p:cNvSpPr>
          <p:nvPr>
            <p:ph type="dt" sz="half" idx="10"/>
          </p:nvPr>
        </p:nvSpPr>
        <p:spPr/>
        <p:txBody>
          <a:bodyPr/>
          <a:lstStyle/>
          <a:p>
            <a:fld id="{EF4354D7-9CDA-40B1-8433-DBEA09DB9EAD}" type="datetime1">
              <a:rPr lang="en-US" smtClean="0"/>
              <a:t>5/10/2025</a:t>
            </a:fld>
            <a:endParaRPr lang="en-US"/>
          </a:p>
        </p:txBody>
      </p:sp>
      <p:sp>
        <p:nvSpPr>
          <p:cNvPr id="5" name="Footer Placeholder 4">
            <a:extLst>
              <a:ext uri="{FF2B5EF4-FFF2-40B4-BE49-F238E27FC236}">
                <a16:creationId xmlns:a16="http://schemas.microsoft.com/office/drawing/2014/main" id="{BA56F8F6-D7C2-37CD-2CBE-E2D4FFAE5898}"/>
              </a:ext>
            </a:extLst>
          </p:cNvPr>
          <p:cNvSpPr>
            <a:spLocks noGrp="1"/>
          </p:cNvSpPr>
          <p:nvPr>
            <p:ph type="ftr" sz="quarter" idx="11"/>
          </p:nvPr>
        </p:nvSpPr>
        <p:spPr/>
        <p:txBody>
          <a:bodyPr/>
          <a:lstStyle/>
          <a:p>
            <a:r>
              <a:rPr lang="en-US"/>
              <a:t>Public Domain</a:t>
            </a:r>
          </a:p>
        </p:txBody>
      </p:sp>
      <p:sp>
        <p:nvSpPr>
          <p:cNvPr id="6" name="Slide Number Placeholder 5">
            <a:extLst>
              <a:ext uri="{FF2B5EF4-FFF2-40B4-BE49-F238E27FC236}">
                <a16:creationId xmlns:a16="http://schemas.microsoft.com/office/drawing/2014/main" id="{59AF769F-05F7-FC2A-11F4-C15B28BB4FA1}"/>
              </a:ext>
            </a:extLst>
          </p:cNvPr>
          <p:cNvSpPr>
            <a:spLocks noGrp="1"/>
          </p:cNvSpPr>
          <p:nvPr>
            <p:ph type="sldNum" sz="quarter" idx="12"/>
          </p:nvPr>
        </p:nvSpPr>
        <p:spPr/>
        <p:txBody>
          <a:bodyPr/>
          <a:lstStyle/>
          <a:p>
            <a:fld id="{AA83D1CB-6328-4FA7-9F8C-775EF4E88A5D}" type="slidenum">
              <a:rPr lang="en-US" smtClean="0"/>
              <a:t>‹#›</a:t>
            </a:fld>
            <a:endParaRPr lang="en-US"/>
          </a:p>
        </p:txBody>
      </p:sp>
    </p:spTree>
    <p:extLst>
      <p:ext uri="{BB962C8B-B14F-4D97-AF65-F5344CB8AC3E}">
        <p14:creationId xmlns:p14="http://schemas.microsoft.com/office/powerpoint/2010/main" val="11825753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A5A9D-FA67-721D-BB57-F52F2A7804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4EB09F-771C-5AEC-11F8-44658A1AA9F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4889A1-33D4-3078-4287-0E46E2357B94}"/>
              </a:ext>
            </a:extLst>
          </p:cNvPr>
          <p:cNvSpPr>
            <a:spLocks noGrp="1"/>
          </p:cNvSpPr>
          <p:nvPr>
            <p:ph type="dt" sz="half" idx="10"/>
          </p:nvPr>
        </p:nvSpPr>
        <p:spPr/>
        <p:txBody>
          <a:bodyPr/>
          <a:lstStyle/>
          <a:p>
            <a:fld id="{8160A7D4-1E08-423F-ADF4-4CFA6DEC5022}" type="datetime1">
              <a:rPr lang="en-US" smtClean="0"/>
              <a:t>5/10/2025</a:t>
            </a:fld>
            <a:endParaRPr lang="en-US"/>
          </a:p>
        </p:txBody>
      </p:sp>
      <p:sp>
        <p:nvSpPr>
          <p:cNvPr id="5" name="Footer Placeholder 4">
            <a:extLst>
              <a:ext uri="{FF2B5EF4-FFF2-40B4-BE49-F238E27FC236}">
                <a16:creationId xmlns:a16="http://schemas.microsoft.com/office/drawing/2014/main" id="{D917B6D9-0EF6-1FF4-351A-723E17152871}"/>
              </a:ext>
            </a:extLst>
          </p:cNvPr>
          <p:cNvSpPr>
            <a:spLocks noGrp="1"/>
          </p:cNvSpPr>
          <p:nvPr>
            <p:ph type="ftr" sz="quarter" idx="11"/>
          </p:nvPr>
        </p:nvSpPr>
        <p:spPr/>
        <p:txBody>
          <a:bodyPr/>
          <a:lstStyle/>
          <a:p>
            <a:r>
              <a:rPr lang="en-US"/>
              <a:t>Public Domain</a:t>
            </a:r>
          </a:p>
        </p:txBody>
      </p:sp>
      <p:sp>
        <p:nvSpPr>
          <p:cNvPr id="6" name="Slide Number Placeholder 5">
            <a:extLst>
              <a:ext uri="{FF2B5EF4-FFF2-40B4-BE49-F238E27FC236}">
                <a16:creationId xmlns:a16="http://schemas.microsoft.com/office/drawing/2014/main" id="{1E6E511B-3892-2A8A-A375-5C699A22014A}"/>
              </a:ext>
            </a:extLst>
          </p:cNvPr>
          <p:cNvSpPr>
            <a:spLocks noGrp="1"/>
          </p:cNvSpPr>
          <p:nvPr>
            <p:ph type="sldNum" sz="quarter" idx="12"/>
          </p:nvPr>
        </p:nvSpPr>
        <p:spPr/>
        <p:txBody>
          <a:bodyPr/>
          <a:lstStyle/>
          <a:p>
            <a:fld id="{AA83D1CB-6328-4FA7-9F8C-775EF4E88A5D}" type="slidenum">
              <a:rPr lang="en-US" smtClean="0"/>
              <a:t>‹#›</a:t>
            </a:fld>
            <a:endParaRPr lang="en-US"/>
          </a:p>
        </p:txBody>
      </p:sp>
    </p:spTree>
    <p:extLst>
      <p:ext uri="{BB962C8B-B14F-4D97-AF65-F5344CB8AC3E}">
        <p14:creationId xmlns:p14="http://schemas.microsoft.com/office/powerpoint/2010/main" val="1415721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374959" y="6543386"/>
            <a:ext cx="6672865" cy="365125"/>
          </a:xfrm>
        </p:spPr>
        <p:txBody>
          <a:bodyPr/>
          <a:lstStyle/>
          <a:p>
            <a:r>
              <a:rPr lang="en-US"/>
              <a:t>Public Domain</a:t>
            </a:r>
            <a:endParaRPr lang="en-US" dirty="0"/>
          </a:p>
        </p:txBody>
      </p:sp>
    </p:spTree>
    <p:extLst>
      <p:ext uri="{BB962C8B-B14F-4D97-AF65-F5344CB8AC3E}">
        <p14:creationId xmlns:p14="http://schemas.microsoft.com/office/powerpoint/2010/main" val="2589299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F8512-E56F-673C-15AC-E69DD2B693D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510826A-E592-E4EB-1F82-BD5AE89E87E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E0691D5-CE03-F86D-79AE-FAF8640C9306}"/>
              </a:ext>
            </a:extLst>
          </p:cNvPr>
          <p:cNvSpPr>
            <a:spLocks noGrp="1"/>
          </p:cNvSpPr>
          <p:nvPr>
            <p:ph type="dt" sz="half" idx="10"/>
          </p:nvPr>
        </p:nvSpPr>
        <p:spPr/>
        <p:txBody>
          <a:bodyPr/>
          <a:lstStyle/>
          <a:p>
            <a:fld id="{4369F2ED-AB5E-49A5-A659-8FFF164D1DEE}" type="datetime1">
              <a:rPr lang="en-US" smtClean="0"/>
              <a:t>5/10/2025</a:t>
            </a:fld>
            <a:endParaRPr lang="en-US"/>
          </a:p>
        </p:txBody>
      </p:sp>
      <p:sp>
        <p:nvSpPr>
          <p:cNvPr id="5" name="Footer Placeholder 4">
            <a:extLst>
              <a:ext uri="{FF2B5EF4-FFF2-40B4-BE49-F238E27FC236}">
                <a16:creationId xmlns:a16="http://schemas.microsoft.com/office/drawing/2014/main" id="{5B45BCBA-D626-CBB0-1814-554DC6B2E254}"/>
              </a:ext>
            </a:extLst>
          </p:cNvPr>
          <p:cNvSpPr>
            <a:spLocks noGrp="1"/>
          </p:cNvSpPr>
          <p:nvPr>
            <p:ph type="ftr" sz="quarter" idx="11"/>
          </p:nvPr>
        </p:nvSpPr>
        <p:spPr/>
        <p:txBody>
          <a:bodyPr/>
          <a:lstStyle/>
          <a:p>
            <a:r>
              <a:rPr lang="en-US"/>
              <a:t>Public Domain</a:t>
            </a:r>
          </a:p>
        </p:txBody>
      </p:sp>
      <p:sp>
        <p:nvSpPr>
          <p:cNvPr id="6" name="Slide Number Placeholder 5">
            <a:extLst>
              <a:ext uri="{FF2B5EF4-FFF2-40B4-BE49-F238E27FC236}">
                <a16:creationId xmlns:a16="http://schemas.microsoft.com/office/drawing/2014/main" id="{3B25D270-89B1-6F80-097B-26AE2591B540}"/>
              </a:ext>
            </a:extLst>
          </p:cNvPr>
          <p:cNvSpPr>
            <a:spLocks noGrp="1"/>
          </p:cNvSpPr>
          <p:nvPr>
            <p:ph type="sldNum" sz="quarter" idx="12"/>
          </p:nvPr>
        </p:nvSpPr>
        <p:spPr/>
        <p:txBody>
          <a:bodyPr/>
          <a:lstStyle/>
          <a:p>
            <a:fld id="{AA83D1CB-6328-4FA7-9F8C-775EF4E88A5D}" type="slidenum">
              <a:rPr lang="en-US" smtClean="0"/>
              <a:t>‹#›</a:t>
            </a:fld>
            <a:endParaRPr lang="en-US"/>
          </a:p>
        </p:txBody>
      </p:sp>
    </p:spTree>
    <p:extLst>
      <p:ext uri="{BB962C8B-B14F-4D97-AF65-F5344CB8AC3E}">
        <p14:creationId xmlns:p14="http://schemas.microsoft.com/office/powerpoint/2010/main" val="19845117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A24F4-86E8-1C0A-E2FB-3B67FB1E0A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462D41-6B42-8685-9574-DBEC6CE5ACF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8C26AA4-B1DA-13F4-CC1D-EF4AF5595B3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DBFDEE-7C2B-8EC5-FE01-0EA35E328276}"/>
              </a:ext>
            </a:extLst>
          </p:cNvPr>
          <p:cNvSpPr>
            <a:spLocks noGrp="1"/>
          </p:cNvSpPr>
          <p:nvPr>
            <p:ph type="dt" sz="half" idx="10"/>
          </p:nvPr>
        </p:nvSpPr>
        <p:spPr/>
        <p:txBody>
          <a:bodyPr/>
          <a:lstStyle/>
          <a:p>
            <a:fld id="{340C5351-3F2B-405D-B48D-3A66D92CF610}" type="datetime1">
              <a:rPr lang="en-US" smtClean="0"/>
              <a:t>5/10/2025</a:t>
            </a:fld>
            <a:endParaRPr lang="en-US"/>
          </a:p>
        </p:txBody>
      </p:sp>
      <p:sp>
        <p:nvSpPr>
          <p:cNvPr id="6" name="Footer Placeholder 5">
            <a:extLst>
              <a:ext uri="{FF2B5EF4-FFF2-40B4-BE49-F238E27FC236}">
                <a16:creationId xmlns:a16="http://schemas.microsoft.com/office/drawing/2014/main" id="{ED938AD3-113B-EBD4-E947-B54228B217F3}"/>
              </a:ext>
            </a:extLst>
          </p:cNvPr>
          <p:cNvSpPr>
            <a:spLocks noGrp="1"/>
          </p:cNvSpPr>
          <p:nvPr>
            <p:ph type="ftr" sz="quarter" idx="11"/>
          </p:nvPr>
        </p:nvSpPr>
        <p:spPr/>
        <p:txBody>
          <a:bodyPr/>
          <a:lstStyle/>
          <a:p>
            <a:r>
              <a:rPr lang="en-US"/>
              <a:t>Public Domain</a:t>
            </a:r>
          </a:p>
        </p:txBody>
      </p:sp>
      <p:sp>
        <p:nvSpPr>
          <p:cNvPr id="7" name="Slide Number Placeholder 6">
            <a:extLst>
              <a:ext uri="{FF2B5EF4-FFF2-40B4-BE49-F238E27FC236}">
                <a16:creationId xmlns:a16="http://schemas.microsoft.com/office/drawing/2014/main" id="{EC46C770-4960-69F1-CEE3-98FCF6F219C8}"/>
              </a:ext>
            </a:extLst>
          </p:cNvPr>
          <p:cNvSpPr>
            <a:spLocks noGrp="1"/>
          </p:cNvSpPr>
          <p:nvPr>
            <p:ph type="sldNum" sz="quarter" idx="12"/>
          </p:nvPr>
        </p:nvSpPr>
        <p:spPr/>
        <p:txBody>
          <a:bodyPr/>
          <a:lstStyle/>
          <a:p>
            <a:fld id="{AA83D1CB-6328-4FA7-9F8C-775EF4E88A5D}" type="slidenum">
              <a:rPr lang="en-US" smtClean="0"/>
              <a:t>‹#›</a:t>
            </a:fld>
            <a:endParaRPr lang="en-US"/>
          </a:p>
        </p:txBody>
      </p:sp>
    </p:spTree>
    <p:extLst>
      <p:ext uri="{BB962C8B-B14F-4D97-AF65-F5344CB8AC3E}">
        <p14:creationId xmlns:p14="http://schemas.microsoft.com/office/powerpoint/2010/main" val="29966592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74375-3D33-4082-72D2-57DEC55E309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8B65CEE-35FE-33EA-1B88-8782D345DA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7A62C0F-1247-BF15-C3B5-4DA0BB59A3E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E0E1C8-B136-2371-56DC-8B60EFCDF5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BFB6CC2-E21D-07C6-0BE3-E8606554CA9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6629566-BE80-9165-4FEE-40F50A66CF86}"/>
              </a:ext>
            </a:extLst>
          </p:cNvPr>
          <p:cNvSpPr>
            <a:spLocks noGrp="1"/>
          </p:cNvSpPr>
          <p:nvPr>
            <p:ph type="dt" sz="half" idx="10"/>
          </p:nvPr>
        </p:nvSpPr>
        <p:spPr/>
        <p:txBody>
          <a:bodyPr/>
          <a:lstStyle/>
          <a:p>
            <a:fld id="{51B63646-7DE8-4F73-8466-C81EC3B812FB}" type="datetime1">
              <a:rPr lang="en-US" smtClean="0"/>
              <a:t>5/10/2025</a:t>
            </a:fld>
            <a:endParaRPr lang="en-US"/>
          </a:p>
        </p:txBody>
      </p:sp>
      <p:sp>
        <p:nvSpPr>
          <p:cNvPr id="8" name="Footer Placeholder 7">
            <a:extLst>
              <a:ext uri="{FF2B5EF4-FFF2-40B4-BE49-F238E27FC236}">
                <a16:creationId xmlns:a16="http://schemas.microsoft.com/office/drawing/2014/main" id="{9580F280-421A-CB0A-E974-D25FE591768E}"/>
              </a:ext>
            </a:extLst>
          </p:cNvPr>
          <p:cNvSpPr>
            <a:spLocks noGrp="1"/>
          </p:cNvSpPr>
          <p:nvPr>
            <p:ph type="ftr" sz="quarter" idx="11"/>
          </p:nvPr>
        </p:nvSpPr>
        <p:spPr/>
        <p:txBody>
          <a:bodyPr/>
          <a:lstStyle/>
          <a:p>
            <a:r>
              <a:rPr lang="en-US"/>
              <a:t>Public Domain</a:t>
            </a:r>
          </a:p>
        </p:txBody>
      </p:sp>
      <p:sp>
        <p:nvSpPr>
          <p:cNvPr id="9" name="Slide Number Placeholder 8">
            <a:extLst>
              <a:ext uri="{FF2B5EF4-FFF2-40B4-BE49-F238E27FC236}">
                <a16:creationId xmlns:a16="http://schemas.microsoft.com/office/drawing/2014/main" id="{71FDE905-CA97-3592-694F-29D28B4992A1}"/>
              </a:ext>
            </a:extLst>
          </p:cNvPr>
          <p:cNvSpPr>
            <a:spLocks noGrp="1"/>
          </p:cNvSpPr>
          <p:nvPr>
            <p:ph type="sldNum" sz="quarter" idx="12"/>
          </p:nvPr>
        </p:nvSpPr>
        <p:spPr/>
        <p:txBody>
          <a:bodyPr/>
          <a:lstStyle/>
          <a:p>
            <a:fld id="{AA83D1CB-6328-4FA7-9F8C-775EF4E88A5D}" type="slidenum">
              <a:rPr lang="en-US" smtClean="0"/>
              <a:t>‹#›</a:t>
            </a:fld>
            <a:endParaRPr lang="en-US"/>
          </a:p>
        </p:txBody>
      </p:sp>
    </p:spTree>
    <p:extLst>
      <p:ext uri="{BB962C8B-B14F-4D97-AF65-F5344CB8AC3E}">
        <p14:creationId xmlns:p14="http://schemas.microsoft.com/office/powerpoint/2010/main" val="20350188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2A5DF-08DE-9CC2-C552-5CCA01FAFF7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E447886-8422-19F7-3D7B-CD4CEAE8B69C}"/>
              </a:ext>
            </a:extLst>
          </p:cNvPr>
          <p:cNvSpPr>
            <a:spLocks noGrp="1"/>
          </p:cNvSpPr>
          <p:nvPr>
            <p:ph type="dt" sz="half" idx="10"/>
          </p:nvPr>
        </p:nvSpPr>
        <p:spPr/>
        <p:txBody>
          <a:bodyPr/>
          <a:lstStyle/>
          <a:p>
            <a:fld id="{909019E6-1E79-453E-BAA5-0FF7555E7804}" type="datetime1">
              <a:rPr lang="en-US" smtClean="0"/>
              <a:t>5/10/2025</a:t>
            </a:fld>
            <a:endParaRPr lang="en-US"/>
          </a:p>
        </p:txBody>
      </p:sp>
      <p:sp>
        <p:nvSpPr>
          <p:cNvPr id="4" name="Footer Placeholder 3">
            <a:extLst>
              <a:ext uri="{FF2B5EF4-FFF2-40B4-BE49-F238E27FC236}">
                <a16:creationId xmlns:a16="http://schemas.microsoft.com/office/drawing/2014/main" id="{E07E6808-5B42-B6D8-2992-F8CC9451C4B1}"/>
              </a:ext>
            </a:extLst>
          </p:cNvPr>
          <p:cNvSpPr>
            <a:spLocks noGrp="1"/>
          </p:cNvSpPr>
          <p:nvPr>
            <p:ph type="ftr" sz="quarter" idx="11"/>
          </p:nvPr>
        </p:nvSpPr>
        <p:spPr/>
        <p:txBody>
          <a:bodyPr/>
          <a:lstStyle/>
          <a:p>
            <a:r>
              <a:rPr lang="en-US"/>
              <a:t>Public Domain</a:t>
            </a:r>
          </a:p>
        </p:txBody>
      </p:sp>
      <p:sp>
        <p:nvSpPr>
          <p:cNvPr id="5" name="Slide Number Placeholder 4">
            <a:extLst>
              <a:ext uri="{FF2B5EF4-FFF2-40B4-BE49-F238E27FC236}">
                <a16:creationId xmlns:a16="http://schemas.microsoft.com/office/drawing/2014/main" id="{B7147576-AD54-5B14-07D3-BAB29E35FBA3}"/>
              </a:ext>
            </a:extLst>
          </p:cNvPr>
          <p:cNvSpPr>
            <a:spLocks noGrp="1"/>
          </p:cNvSpPr>
          <p:nvPr>
            <p:ph type="sldNum" sz="quarter" idx="12"/>
          </p:nvPr>
        </p:nvSpPr>
        <p:spPr/>
        <p:txBody>
          <a:bodyPr/>
          <a:lstStyle/>
          <a:p>
            <a:fld id="{AA83D1CB-6328-4FA7-9F8C-775EF4E88A5D}" type="slidenum">
              <a:rPr lang="en-US" smtClean="0"/>
              <a:t>‹#›</a:t>
            </a:fld>
            <a:endParaRPr lang="en-US"/>
          </a:p>
        </p:txBody>
      </p:sp>
    </p:spTree>
    <p:extLst>
      <p:ext uri="{BB962C8B-B14F-4D97-AF65-F5344CB8AC3E}">
        <p14:creationId xmlns:p14="http://schemas.microsoft.com/office/powerpoint/2010/main" val="29109165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B6BC77-A558-9481-BA35-55B8866059A5}"/>
              </a:ext>
            </a:extLst>
          </p:cNvPr>
          <p:cNvSpPr>
            <a:spLocks noGrp="1"/>
          </p:cNvSpPr>
          <p:nvPr>
            <p:ph type="dt" sz="half" idx="10"/>
          </p:nvPr>
        </p:nvSpPr>
        <p:spPr/>
        <p:txBody>
          <a:bodyPr/>
          <a:lstStyle/>
          <a:p>
            <a:fld id="{7F356D00-50CA-467E-8BE5-B01A4B1037A6}" type="datetime1">
              <a:rPr lang="en-US" smtClean="0"/>
              <a:t>5/10/2025</a:t>
            </a:fld>
            <a:endParaRPr lang="en-US"/>
          </a:p>
        </p:txBody>
      </p:sp>
      <p:sp>
        <p:nvSpPr>
          <p:cNvPr id="3" name="Footer Placeholder 2">
            <a:extLst>
              <a:ext uri="{FF2B5EF4-FFF2-40B4-BE49-F238E27FC236}">
                <a16:creationId xmlns:a16="http://schemas.microsoft.com/office/drawing/2014/main" id="{9E415345-581D-2E80-E08C-7CF620F98443}"/>
              </a:ext>
            </a:extLst>
          </p:cNvPr>
          <p:cNvSpPr>
            <a:spLocks noGrp="1"/>
          </p:cNvSpPr>
          <p:nvPr>
            <p:ph type="ftr" sz="quarter" idx="11"/>
          </p:nvPr>
        </p:nvSpPr>
        <p:spPr/>
        <p:txBody>
          <a:bodyPr/>
          <a:lstStyle/>
          <a:p>
            <a:r>
              <a:rPr lang="en-US"/>
              <a:t>Public Domain</a:t>
            </a:r>
          </a:p>
        </p:txBody>
      </p:sp>
      <p:sp>
        <p:nvSpPr>
          <p:cNvPr id="4" name="Slide Number Placeholder 3">
            <a:extLst>
              <a:ext uri="{FF2B5EF4-FFF2-40B4-BE49-F238E27FC236}">
                <a16:creationId xmlns:a16="http://schemas.microsoft.com/office/drawing/2014/main" id="{C99B32DF-CA74-D90D-F1CC-79C1EDEF6EBD}"/>
              </a:ext>
            </a:extLst>
          </p:cNvPr>
          <p:cNvSpPr>
            <a:spLocks noGrp="1"/>
          </p:cNvSpPr>
          <p:nvPr>
            <p:ph type="sldNum" sz="quarter" idx="12"/>
          </p:nvPr>
        </p:nvSpPr>
        <p:spPr/>
        <p:txBody>
          <a:bodyPr/>
          <a:lstStyle/>
          <a:p>
            <a:fld id="{AA83D1CB-6328-4FA7-9F8C-775EF4E88A5D}" type="slidenum">
              <a:rPr lang="en-US" smtClean="0"/>
              <a:t>‹#›</a:t>
            </a:fld>
            <a:endParaRPr lang="en-US"/>
          </a:p>
        </p:txBody>
      </p:sp>
    </p:spTree>
    <p:extLst>
      <p:ext uri="{BB962C8B-B14F-4D97-AF65-F5344CB8AC3E}">
        <p14:creationId xmlns:p14="http://schemas.microsoft.com/office/powerpoint/2010/main" val="18741574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6C17C-67A0-03AC-72CF-8B9B102A31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945391E-E6E3-27C0-211F-CAC91E5F50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8980EEB-5053-95D4-99A8-50A673E89A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9C234F-DE35-FEE5-850E-485081C33B85}"/>
              </a:ext>
            </a:extLst>
          </p:cNvPr>
          <p:cNvSpPr>
            <a:spLocks noGrp="1"/>
          </p:cNvSpPr>
          <p:nvPr>
            <p:ph type="dt" sz="half" idx="10"/>
          </p:nvPr>
        </p:nvSpPr>
        <p:spPr/>
        <p:txBody>
          <a:bodyPr/>
          <a:lstStyle/>
          <a:p>
            <a:fld id="{448767AE-79F4-4683-89C1-59DFE94E6EE7}" type="datetime1">
              <a:rPr lang="en-US" smtClean="0"/>
              <a:t>5/10/2025</a:t>
            </a:fld>
            <a:endParaRPr lang="en-US"/>
          </a:p>
        </p:txBody>
      </p:sp>
      <p:sp>
        <p:nvSpPr>
          <p:cNvPr id="6" name="Footer Placeholder 5">
            <a:extLst>
              <a:ext uri="{FF2B5EF4-FFF2-40B4-BE49-F238E27FC236}">
                <a16:creationId xmlns:a16="http://schemas.microsoft.com/office/drawing/2014/main" id="{A6C136B3-32BD-2C9E-A153-0A1DE3BE2B9A}"/>
              </a:ext>
            </a:extLst>
          </p:cNvPr>
          <p:cNvSpPr>
            <a:spLocks noGrp="1"/>
          </p:cNvSpPr>
          <p:nvPr>
            <p:ph type="ftr" sz="quarter" idx="11"/>
          </p:nvPr>
        </p:nvSpPr>
        <p:spPr/>
        <p:txBody>
          <a:bodyPr/>
          <a:lstStyle/>
          <a:p>
            <a:r>
              <a:rPr lang="en-US"/>
              <a:t>Public Domain</a:t>
            </a:r>
          </a:p>
        </p:txBody>
      </p:sp>
      <p:sp>
        <p:nvSpPr>
          <p:cNvPr id="7" name="Slide Number Placeholder 6">
            <a:extLst>
              <a:ext uri="{FF2B5EF4-FFF2-40B4-BE49-F238E27FC236}">
                <a16:creationId xmlns:a16="http://schemas.microsoft.com/office/drawing/2014/main" id="{FA178879-1CE8-5F0F-6469-E920C258195C}"/>
              </a:ext>
            </a:extLst>
          </p:cNvPr>
          <p:cNvSpPr>
            <a:spLocks noGrp="1"/>
          </p:cNvSpPr>
          <p:nvPr>
            <p:ph type="sldNum" sz="quarter" idx="12"/>
          </p:nvPr>
        </p:nvSpPr>
        <p:spPr/>
        <p:txBody>
          <a:bodyPr/>
          <a:lstStyle/>
          <a:p>
            <a:fld id="{AA83D1CB-6328-4FA7-9F8C-775EF4E88A5D}" type="slidenum">
              <a:rPr lang="en-US" smtClean="0"/>
              <a:t>‹#›</a:t>
            </a:fld>
            <a:endParaRPr lang="en-US"/>
          </a:p>
        </p:txBody>
      </p:sp>
    </p:spTree>
    <p:extLst>
      <p:ext uri="{BB962C8B-B14F-4D97-AF65-F5344CB8AC3E}">
        <p14:creationId xmlns:p14="http://schemas.microsoft.com/office/powerpoint/2010/main" val="11962364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31E63-6EAC-9A0C-430A-A02DE9E8DB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EEDA260-F048-3AE3-58EF-963EDB7FE6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4B97FC1-6852-2C1F-C8B9-20B0F4E584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E32975-14A1-C7B6-E399-14A97B9BD28B}"/>
              </a:ext>
            </a:extLst>
          </p:cNvPr>
          <p:cNvSpPr>
            <a:spLocks noGrp="1"/>
          </p:cNvSpPr>
          <p:nvPr>
            <p:ph type="dt" sz="half" idx="10"/>
          </p:nvPr>
        </p:nvSpPr>
        <p:spPr/>
        <p:txBody>
          <a:bodyPr/>
          <a:lstStyle/>
          <a:p>
            <a:fld id="{E74C1BDD-7BC4-4D5E-A526-69B4E7DF7A3E}" type="datetime1">
              <a:rPr lang="en-US" smtClean="0"/>
              <a:t>5/10/2025</a:t>
            </a:fld>
            <a:endParaRPr lang="en-US"/>
          </a:p>
        </p:txBody>
      </p:sp>
      <p:sp>
        <p:nvSpPr>
          <p:cNvPr id="6" name="Footer Placeholder 5">
            <a:extLst>
              <a:ext uri="{FF2B5EF4-FFF2-40B4-BE49-F238E27FC236}">
                <a16:creationId xmlns:a16="http://schemas.microsoft.com/office/drawing/2014/main" id="{CBD2A16C-19DD-46EA-0A77-A511E5970A3D}"/>
              </a:ext>
            </a:extLst>
          </p:cNvPr>
          <p:cNvSpPr>
            <a:spLocks noGrp="1"/>
          </p:cNvSpPr>
          <p:nvPr>
            <p:ph type="ftr" sz="quarter" idx="11"/>
          </p:nvPr>
        </p:nvSpPr>
        <p:spPr/>
        <p:txBody>
          <a:bodyPr/>
          <a:lstStyle/>
          <a:p>
            <a:r>
              <a:rPr lang="en-US"/>
              <a:t>Public Domain</a:t>
            </a:r>
          </a:p>
        </p:txBody>
      </p:sp>
      <p:sp>
        <p:nvSpPr>
          <p:cNvPr id="7" name="Slide Number Placeholder 6">
            <a:extLst>
              <a:ext uri="{FF2B5EF4-FFF2-40B4-BE49-F238E27FC236}">
                <a16:creationId xmlns:a16="http://schemas.microsoft.com/office/drawing/2014/main" id="{9EE3BDA6-F021-578E-4213-B2CD1502B0F0}"/>
              </a:ext>
            </a:extLst>
          </p:cNvPr>
          <p:cNvSpPr>
            <a:spLocks noGrp="1"/>
          </p:cNvSpPr>
          <p:nvPr>
            <p:ph type="sldNum" sz="quarter" idx="12"/>
          </p:nvPr>
        </p:nvSpPr>
        <p:spPr/>
        <p:txBody>
          <a:bodyPr/>
          <a:lstStyle/>
          <a:p>
            <a:fld id="{AA83D1CB-6328-4FA7-9F8C-775EF4E88A5D}" type="slidenum">
              <a:rPr lang="en-US" smtClean="0"/>
              <a:t>‹#›</a:t>
            </a:fld>
            <a:endParaRPr lang="en-US"/>
          </a:p>
        </p:txBody>
      </p:sp>
    </p:spTree>
    <p:extLst>
      <p:ext uri="{BB962C8B-B14F-4D97-AF65-F5344CB8AC3E}">
        <p14:creationId xmlns:p14="http://schemas.microsoft.com/office/powerpoint/2010/main" val="28486117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A7749-241E-AB40-8BB2-E3A41303AFF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0AD021-3481-C1DF-1C58-BC116D7C82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EE3C6E-B89D-C3F4-8162-59B0BA04A8FA}"/>
              </a:ext>
            </a:extLst>
          </p:cNvPr>
          <p:cNvSpPr>
            <a:spLocks noGrp="1"/>
          </p:cNvSpPr>
          <p:nvPr>
            <p:ph type="dt" sz="half" idx="10"/>
          </p:nvPr>
        </p:nvSpPr>
        <p:spPr/>
        <p:txBody>
          <a:bodyPr/>
          <a:lstStyle/>
          <a:p>
            <a:fld id="{A89E41D3-D40F-486B-B592-84A1E08BB98E}" type="datetime1">
              <a:rPr lang="en-US" smtClean="0"/>
              <a:t>5/10/2025</a:t>
            </a:fld>
            <a:endParaRPr lang="en-US"/>
          </a:p>
        </p:txBody>
      </p:sp>
      <p:sp>
        <p:nvSpPr>
          <p:cNvPr id="5" name="Footer Placeholder 4">
            <a:extLst>
              <a:ext uri="{FF2B5EF4-FFF2-40B4-BE49-F238E27FC236}">
                <a16:creationId xmlns:a16="http://schemas.microsoft.com/office/drawing/2014/main" id="{D51A1B72-985B-AE96-FCC5-979BDAF9A03A}"/>
              </a:ext>
            </a:extLst>
          </p:cNvPr>
          <p:cNvSpPr>
            <a:spLocks noGrp="1"/>
          </p:cNvSpPr>
          <p:nvPr>
            <p:ph type="ftr" sz="quarter" idx="11"/>
          </p:nvPr>
        </p:nvSpPr>
        <p:spPr/>
        <p:txBody>
          <a:bodyPr/>
          <a:lstStyle/>
          <a:p>
            <a:r>
              <a:rPr lang="en-US"/>
              <a:t>Public Domain</a:t>
            </a:r>
          </a:p>
        </p:txBody>
      </p:sp>
      <p:sp>
        <p:nvSpPr>
          <p:cNvPr id="6" name="Slide Number Placeholder 5">
            <a:extLst>
              <a:ext uri="{FF2B5EF4-FFF2-40B4-BE49-F238E27FC236}">
                <a16:creationId xmlns:a16="http://schemas.microsoft.com/office/drawing/2014/main" id="{959D78DD-A16E-CF0E-F3AC-13861BFED7A9}"/>
              </a:ext>
            </a:extLst>
          </p:cNvPr>
          <p:cNvSpPr>
            <a:spLocks noGrp="1"/>
          </p:cNvSpPr>
          <p:nvPr>
            <p:ph type="sldNum" sz="quarter" idx="12"/>
          </p:nvPr>
        </p:nvSpPr>
        <p:spPr/>
        <p:txBody>
          <a:bodyPr/>
          <a:lstStyle/>
          <a:p>
            <a:fld id="{AA83D1CB-6328-4FA7-9F8C-775EF4E88A5D}" type="slidenum">
              <a:rPr lang="en-US" smtClean="0"/>
              <a:t>‹#›</a:t>
            </a:fld>
            <a:endParaRPr lang="en-US"/>
          </a:p>
        </p:txBody>
      </p:sp>
    </p:spTree>
    <p:extLst>
      <p:ext uri="{BB962C8B-B14F-4D97-AF65-F5344CB8AC3E}">
        <p14:creationId xmlns:p14="http://schemas.microsoft.com/office/powerpoint/2010/main" val="34969327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8A0B9C-49F4-A8FF-9574-EB7CBE6E827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5253122-4E55-AA28-BF35-F9ED3910954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480284-34E8-EFE2-684A-E62890CB7181}"/>
              </a:ext>
            </a:extLst>
          </p:cNvPr>
          <p:cNvSpPr>
            <a:spLocks noGrp="1"/>
          </p:cNvSpPr>
          <p:nvPr>
            <p:ph type="dt" sz="half" idx="10"/>
          </p:nvPr>
        </p:nvSpPr>
        <p:spPr/>
        <p:txBody>
          <a:bodyPr/>
          <a:lstStyle/>
          <a:p>
            <a:fld id="{6B2ECD2D-A4EB-4744-886E-51E76867E3A9}" type="datetime1">
              <a:rPr lang="en-US" smtClean="0"/>
              <a:t>5/10/2025</a:t>
            </a:fld>
            <a:endParaRPr lang="en-US"/>
          </a:p>
        </p:txBody>
      </p:sp>
      <p:sp>
        <p:nvSpPr>
          <p:cNvPr id="5" name="Footer Placeholder 4">
            <a:extLst>
              <a:ext uri="{FF2B5EF4-FFF2-40B4-BE49-F238E27FC236}">
                <a16:creationId xmlns:a16="http://schemas.microsoft.com/office/drawing/2014/main" id="{13CAFA4F-9C57-D010-16D0-E259164C1F15}"/>
              </a:ext>
            </a:extLst>
          </p:cNvPr>
          <p:cNvSpPr>
            <a:spLocks noGrp="1"/>
          </p:cNvSpPr>
          <p:nvPr>
            <p:ph type="ftr" sz="quarter" idx="11"/>
          </p:nvPr>
        </p:nvSpPr>
        <p:spPr/>
        <p:txBody>
          <a:bodyPr/>
          <a:lstStyle/>
          <a:p>
            <a:r>
              <a:rPr lang="en-US"/>
              <a:t>Public Domain</a:t>
            </a:r>
          </a:p>
        </p:txBody>
      </p:sp>
      <p:sp>
        <p:nvSpPr>
          <p:cNvPr id="6" name="Slide Number Placeholder 5">
            <a:extLst>
              <a:ext uri="{FF2B5EF4-FFF2-40B4-BE49-F238E27FC236}">
                <a16:creationId xmlns:a16="http://schemas.microsoft.com/office/drawing/2014/main" id="{EBCAFAD2-9602-1E03-899A-7C2A3515174D}"/>
              </a:ext>
            </a:extLst>
          </p:cNvPr>
          <p:cNvSpPr>
            <a:spLocks noGrp="1"/>
          </p:cNvSpPr>
          <p:nvPr>
            <p:ph type="sldNum" sz="quarter" idx="12"/>
          </p:nvPr>
        </p:nvSpPr>
        <p:spPr/>
        <p:txBody>
          <a:bodyPr/>
          <a:lstStyle/>
          <a:p>
            <a:fld id="{AA83D1CB-6328-4FA7-9F8C-775EF4E88A5D}" type="slidenum">
              <a:rPr lang="en-US" smtClean="0"/>
              <a:t>‹#›</a:t>
            </a:fld>
            <a:endParaRPr lang="en-US"/>
          </a:p>
        </p:txBody>
      </p:sp>
    </p:spTree>
    <p:extLst>
      <p:ext uri="{BB962C8B-B14F-4D97-AF65-F5344CB8AC3E}">
        <p14:creationId xmlns:p14="http://schemas.microsoft.com/office/powerpoint/2010/main" val="2156462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491041-EA88-41B3-BC99-8A49BA3F3989}" type="datetime1">
              <a:rPr lang="en-US" smtClean="0"/>
              <a:t>5/10/2025</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0953948"/>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888201F-7DC3-40A9-A9A4-4EDCF1FADFFD}" type="datetime1">
              <a:rPr lang="en-US" smtClean="0"/>
              <a:t>5/10/2025</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480841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D605108-959A-4D8A-94C1-B004F44B390E}" type="datetime1">
              <a:rPr lang="en-US" smtClean="0"/>
              <a:t>5/10/2025</a:t>
            </a:fld>
            <a:endParaRPr lang="en-US"/>
          </a:p>
        </p:txBody>
      </p:sp>
      <p:sp>
        <p:nvSpPr>
          <p:cNvPr id="8" name="Footer Placeholder 7"/>
          <p:cNvSpPr>
            <a:spLocks noGrp="1"/>
          </p:cNvSpPr>
          <p:nvPr>
            <p:ph type="ftr" sz="quarter" idx="11"/>
          </p:nvPr>
        </p:nvSpPr>
        <p:spPr/>
        <p:txBody>
          <a:bodyPr/>
          <a:lstStyle/>
          <a:p>
            <a:r>
              <a:rPr lang="en-US"/>
              <a:t>Public Domain</a:t>
            </a:r>
            <a:endParaRPr lang="en-US" dirty="0"/>
          </a:p>
        </p:txBody>
      </p:sp>
      <p:sp>
        <p:nvSpPr>
          <p:cNvPr id="9" name="Slide Number Placeholder 8"/>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441142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3DAD816-C942-4776-AFE7-60D15834C848}" type="datetime1">
              <a:rPr lang="en-US" smtClean="0"/>
              <a:t>5/10/2025</a:t>
            </a:fld>
            <a:endParaRPr lang="en-US"/>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413512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1B9EE6-679C-48C9-8C99-2ADAD213AF19}" type="datetime1">
              <a:rPr lang="en-US" smtClean="0"/>
              <a:t>5/10/2025</a:t>
            </a:fld>
            <a:endParaRPr lang="en-US"/>
          </a:p>
        </p:txBody>
      </p:sp>
      <p:sp>
        <p:nvSpPr>
          <p:cNvPr id="3" name="Footer Placeholder 2"/>
          <p:cNvSpPr>
            <a:spLocks noGrp="1"/>
          </p:cNvSpPr>
          <p:nvPr>
            <p:ph type="ftr" sz="quarter" idx="11"/>
          </p:nvPr>
        </p:nvSpPr>
        <p:spPr/>
        <p:txBody>
          <a:bodyPr/>
          <a:lstStyle/>
          <a:p>
            <a:r>
              <a:rPr lang="en-US"/>
              <a:t>Public Domain</a:t>
            </a:r>
            <a:endParaRPr lang="en-US" dirty="0"/>
          </a:p>
        </p:txBody>
      </p:sp>
      <p:sp>
        <p:nvSpPr>
          <p:cNvPr id="4" name="Slide Number Placeholder 3"/>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216560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38E7DA7-267D-4B6A-ACCC-D95DC7EEC1D6}" type="datetime1">
              <a:rPr lang="en-US" smtClean="0"/>
              <a:t>5/10/2025</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965197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7093D87-339B-4214-9151-B945D67E44D5}" type="datetime1">
              <a:rPr lang="en-US" smtClean="0"/>
              <a:t>5/10/2025</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847155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7FFF18A4-8444-41EC-936F-418DD2746688}" type="datetime1">
              <a:rPr lang="en-US" smtClean="0"/>
              <a:t>5/10/2025</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r>
              <a:rPr lang="en-US"/>
              <a:t>Public Domain</a:t>
            </a:r>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FD068D91-5085-43EA-8734-9AB23AC0958B}" type="slidenum">
              <a:rPr lang="en-US" smtClean="0"/>
              <a:pPr/>
              <a:t>‹#›</a:t>
            </a:fld>
            <a:endParaRPr lang="en-US"/>
          </a:p>
        </p:txBody>
      </p:sp>
    </p:spTree>
    <p:extLst>
      <p:ext uri="{BB962C8B-B14F-4D97-AF65-F5344CB8AC3E}">
        <p14:creationId xmlns:p14="http://schemas.microsoft.com/office/powerpoint/2010/main" val="2034324831"/>
      </p:ext>
    </p:extLst>
  </p:cSld>
  <p:clrMap bg1="dk1" tx1="lt1" bg2="dk2" tx2="lt2" accent1="accent1" accent2="accent2" accent3="accent3" accent4="accent4" accent5="accent5" accent6="accent6" hlink="hlink" folHlink="folHlink"/>
  <p:sldLayoutIdLst>
    <p:sldLayoutId id="2147484273" r:id="rId1"/>
    <p:sldLayoutId id="2147484274" r:id="rId2"/>
    <p:sldLayoutId id="2147484275" r:id="rId3"/>
    <p:sldLayoutId id="2147484276" r:id="rId4"/>
    <p:sldLayoutId id="2147484277" r:id="rId5"/>
    <p:sldLayoutId id="2147484278" r:id="rId6"/>
    <p:sldLayoutId id="2147484279" r:id="rId7"/>
    <p:sldLayoutId id="2147484280" r:id="rId8"/>
    <p:sldLayoutId id="2147484281" r:id="rId9"/>
    <p:sldLayoutId id="2147484282" r:id="rId10"/>
    <p:sldLayoutId id="2147484283" r:id="rId11"/>
    <p:sldLayoutId id="2147484284" r:id="rId12"/>
    <p:sldLayoutId id="2147484285" r:id="rId13"/>
    <p:sldLayoutId id="2147484286" r:id="rId14"/>
    <p:sldLayoutId id="2147484287" r:id="rId15"/>
    <p:sldLayoutId id="2147484288" r:id="rId16"/>
    <p:sldLayoutId id="2147484289" r:id="rId17"/>
  </p:sldLayoutIdLst>
  <p:hf sldNum="0" hd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E7A540-9860-FEC6-9FD4-B0B5332CDF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DABAC2E-F163-1235-A689-178C6E55D0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19321A-A454-D21E-44F9-B04CB54968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9A0E7BA-61DB-4B12-9261-BF51F4387AD5}" type="datetime1">
              <a:rPr lang="en-US" smtClean="0"/>
              <a:t>5/10/2025</a:t>
            </a:fld>
            <a:endParaRPr lang="en-US"/>
          </a:p>
        </p:txBody>
      </p:sp>
      <p:sp>
        <p:nvSpPr>
          <p:cNvPr id="5" name="Footer Placeholder 4">
            <a:extLst>
              <a:ext uri="{FF2B5EF4-FFF2-40B4-BE49-F238E27FC236}">
                <a16:creationId xmlns:a16="http://schemas.microsoft.com/office/drawing/2014/main" id="{B755F4DD-8EAB-9496-D193-0334F1733F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US"/>
              <a:t>Public Domain</a:t>
            </a:r>
          </a:p>
        </p:txBody>
      </p:sp>
      <p:sp>
        <p:nvSpPr>
          <p:cNvPr id="6" name="Slide Number Placeholder 5">
            <a:extLst>
              <a:ext uri="{FF2B5EF4-FFF2-40B4-BE49-F238E27FC236}">
                <a16:creationId xmlns:a16="http://schemas.microsoft.com/office/drawing/2014/main" id="{4E56DCF5-A79F-8ACF-7BF4-9F0D4DB955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A83D1CB-6328-4FA7-9F8C-775EF4E88A5D}" type="slidenum">
              <a:rPr lang="en-US" smtClean="0"/>
              <a:t>‹#›</a:t>
            </a:fld>
            <a:endParaRPr lang="en-US"/>
          </a:p>
        </p:txBody>
      </p:sp>
    </p:spTree>
    <p:extLst>
      <p:ext uri="{BB962C8B-B14F-4D97-AF65-F5344CB8AC3E}">
        <p14:creationId xmlns:p14="http://schemas.microsoft.com/office/powerpoint/2010/main" val="3732283682"/>
      </p:ext>
    </p:extLst>
  </p:cSld>
  <p:clrMap bg1="lt1" tx1="dk1" bg2="lt2" tx2="dk2" accent1="accent1" accent2="accent2" accent3="accent3" accent4="accent4" accent5="accent5" accent6="accent6" hlink="hlink" folHlink="folHlink"/>
  <p:sldLayoutIdLst>
    <p:sldLayoutId id="2147484291" r:id="rId1"/>
    <p:sldLayoutId id="2147484292" r:id="rId2"/>
    <p:sldLayoutId id="2147484293" r:id="rId3"/>
    <p:sldLayoutId id="2147484294" r:id="rId4"/>
    <p:sldLayoutId id="2147484295" r:id="rId5"/>
    <p:sldLayoutId id="2147484296" r:id="rId6"/>
    <p:sldLayoutId id="2147484297" r:id="rId7"/>
    <p:sldLayoutId id="2147484298" r:id="rId8"/>
    <p:sldLayoutId id="2147484299" r:id="rId9"/>
    <p:sldLayoutId id="2147484300" r:id="rId10"/>
    <p:sldLayoutId id="214748430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3043F05-F1DA-5CA2-4DAD-142B801AB500}"/>
              </a:ext>
            </a:extLst>
          </p:cNvPr>
          <p:cNvPicPr>
            <a:picLocks noChangeAspect="1"/>
          </p:cNvPicPr>
          <p:nvPr/>
        </p:nvPicPr>
        <p:blipFill>
          <a:blip r:embed="rId3"/>
          <a:stretch>
            <a:fillRect/>
          </a:stretch>
        </p:blipFill>
        <p:spPr>
          <a:xfrm>
            <a:off x="643467" y="2624752"/>
            <a:ext cx="10905066" cy="1608495"/>
          </a:xfrm>
          <a:prstGeom prst="rect">
            <a:avLst/>
          </a:prstGeom>
        </p:spPr>
      </p:pic>
      <p:sp>
        <p:nvSpPr>
          <p:cNvPr id="2" name="Footer Placeholder 1">
            <a:extLst>
              <a:ext uri="{FF2B5EF4-FFF2-40B4-BE49-F238E27FC236}">
                <a16:creationId xmlns:a16="http://schemas.microsoft.com/office/drawing/2014/main" id="{8A709E11-0CB4-E55B-82B5-84B55A5DB7F9}"/>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defTabSz="914400">
              <a:spcAft>
                <a:spcPts val="600"/>
              </a:spcAft>
            </a:pPr>
            <a:r>
              <a:rPr lang="en-US" kern="1200">
                <a:solidFill>
                  <a:srgbClr val="FFFFFF"/>
                </a:solidFill>
                <a:latin typeface="+mn-lt"/>
                <a:ea typeface="+mn-ea"/>
                <a:cs typeface="+mn-cs"/>
              </a:rPr>
              <a:t>Public Domain</a:t>
            </a:r>
          </a:p>
        </p:txBody>
      </p:sp>
    </p:spTree>
    <p:extLst>
      <p:ext uri="{BB962C8B-B14F-4D97-AF65-F5344CB8AC3E}">
        <p14:creationId xmlns:p14="http://schemas.microsoft.com/office/powerpoint/2010/main" val="427195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AA6F6D-7573-F657-1941-943A1D53D0A6}"/>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71441006-AE2C-3086-59C5-D14F129AEA0D}"/>
              </a:ext>
            </a:extLst>
          </p:cNvPr>
          <p:cNvSpPr>
            <a:spLocks noGrp="1"/>
          </p:cNvSpPr>
          <p:nvPr>
            <p:ph type="ftr" sz="quarter" idx="11"/>
          </p:nvPr>
        </p:nvSpPr>
        <p:spPr/>
        <p:txBody>
          <a:bodyPr/>
          <a:lstStyle/>
          <a:p>
            <a:r>
              <a:rPr lang="en-US"/>
              <a:t>Public Domain</a:t>
            </a:r>
            <a:endParaRPr lang="en-US" dirty="0"/>
          </a:p>
        </p:txBody>
      </p:sp>
      <p:pic>
        <p:nvPicPr>
          <p:cNvPr id="4" name="Picture 3">
            <a:extLst>
              <a:ext uri="{FF2B5EF4-FFF2-40B4-BE49-F238E27FC236}">
                <a16:creationId xmlns:a16="http://schemas.microsoft.com/office/drawing/2014/main" id="{36ECE541-291D-10CA-3D10-33990CC4E1F1}"/>
              </a:ext>
            </a:extLst>
          </p:cNvPr>
          <p:cNvPicPr>
            <a:picLocks noChangeAspect="1"/>
          </p:cNvPicPr>
          <p:nvPr/>
        </p:nvPicPr>
        <p:blipFill>
          <a:blip r:embed="rId2"/>
          <a:stretch>
            <a:fillRect/>
          </a:stretch>
        </p:blipFill>
        <p:spPr>
          <a:xfrm>
            <a:off x="0" y="1226352"/>
            <a:ext cx="12192000" cy="4405296"/>
          </a:xfrm>
          <a:prstGeom prst="rect">
            <a:avLst/>
          </a:prstGeom>
        </p:spPr>
      </p:pic>
    </p:spTree>
    <p:extLst>
      <p:ext uri="{BB962C8B-B14F-4D97-AF65-F5344CB8AC3E}">
        <p14:creationId xmlns:p14="http://schemas.microsoft.com/office/powerpoint/2010/main" val="26123975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0FC838-0FD8-43C0-EC90-C0434786B786}"/>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E621F3B6-593E-DD0A-A390-A79A35E3B22A}"/>
              </a:ext>
            </a:extLst>
          </p:cNvPr>
          <p:cNvSpPr>
            <a:spLocks noGrp="1"/>
          </p:cNvSpPr>
          <p:nvPr>
            <p:ph type="ftr" sz="quarter" idx="11"/>
          </p:nvPr>
        </p:nvSpPr>
        <p:spPr/>
        <p:txBody>
          <a:bodyPr/>
          <a:lstStyle/>
          <a:p>
            <a:r>
              <a:rPr lang="en-US"/>
              <a:t>Public Domain</a:t>
            </a:r>
            <a:endParaRPr lang="en-US" dirty="0"/>
          </a:p>
        </p:txBody>
      </p:sp>
      <p:pic>
        <p:nvPicPr>
          <p:cNvPr id="4" name="Picture 3">
            <a:extLst>
              <a:ext uri="{FF2B5EF4-FFF2-40B4-BE49-F238E27FC236}">
                <a16:creationId xmlns:a16="http://schemas.microsoft.com/office/drawing/2014/main" id="{7754035E-9AFD-7A9C-D21E-116CB3C81E0B}"/>
              </a:ext>
            </a:extLst>
          </p:cNvPr>
          <p:cNvPicPr>
            <a:picLocks noChangeAspect="1"/>
          </p:cNvPicPr>
          <p:nvPr/>
        </p:nvPicPr>
        <p:blipFill>
          <a:blip r:embed="rId2"/>
          <a:stretch>
            <a:fillRect/>
          </a:stretch>
        </p:blipFill>
        <p:spPr>
          <a:xfrm>
            <a:off x="0" y="18232"/>
            <a:ext cx="12192000" cy="6821536"/>
          </a:xfrm>
          <a:prstGeom prst="rect">
            <a:avLst/>
          </a:prstGeom>
        </p:spPr>
      </p:pic>
    </p:spTree>
    <p:extLst>
      <p:ext uri="{BB962C8B-B14F-4D97-AF65-F5344CB8AC3E}">
        <p14:creationId xmlns:p14="http://schemas.microsoft.com/office/powerpoint/2010/main" val="37453071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843777-92D2-082A-1956-DA4C82831DDA}"/>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83A6F874-B3A7-A5DD-BA2A-116D6F448E9E}"/>
              </a:ext>
            </a:extLst>
          </p:cNvPr>
          <p:cNvSpPr>
            <a:spLocks noGrp="1"/>
          </p:cNvSpPr>
          <p:nvPr>
            <p:ph type="ftr" sz="quarter" idx="11"/>
          </p:nvPr>
        </p:nvSpPr>
        <p:spPr/>
        <p:txBody>
          <a:bodyPr/>
          <a:lstStyle/>
          <a:p>
            <a:r>
              <a:rPr lang="en-US"/>
              <a:t>Public Domain</a:t>
            </a:r>
            <a:endParaRPr lang="en-US" dirty="0"/>
          </a:p>
        </p:txBody>
      </p:sp>
      <p:pic>
        <p:nvPicPr>
          <p:cNvPr id="4" name="Picture 3">
            <a:extLst>
              <a:ext uri="{FF2B5EF4-FFF2-40B4-BE49-F238E27FC236}">
                <a16:creationId xmlns:a16="http://schemas.microsoft.com/office/drawing/2014/main" id="{21EA6D14-08C3-CD0A-0475-1857DA3838AC}"/>
              </a:ext>
            </a:extLst>
          </p:cNvPr>
          <p:cNvPicPr>
            <a:picLocks noChangeAspect="1"/>
          </p:cNvPicPr>
          <p:nvPr/>
        </p:nvPicPr>
        <p:blipFill>
          <a:blip r:embed="rId2"/>
          <a:stretch>
            <a:fillRect/>
          </a:stretch>
        </p:blipFill>
        <p:spPr>
          <a:xfrm>
            <a:off x="37529" y="0"/>
            <a:ext cx="12116941" cy="6858000"/>
          </a:xfrm>
          <a:prstGeom prst="rect">
            <a:avLst/>
          </a:prstGeom>
        </p:spPr>
      </p:pic>
    </p:spTree>
    <p:extLst>
      <p:ext uri="{BB962C8B-B14F-4D97-AF65-F5344CB8AC3E}">
        <p14:creationId xmlns:p14="http://schemas.microsoft.com/office/powerpoint/2010/main" val="4603785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57CDE1-54DB-AF0C-E8F4-E26EB9983056}"/>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D2BF0C41-0D7B-E5B4-22CC-EEA4715DF443}"/>
              </a:ext>
            </a:extLst>
          </p:cNvPr>
          <p:cNvSpPr>
            <a:spLocks noGrp="1"/>
          </p:cNvSpPr>
          <p:nvPr>
            <p:ph type="ftr" sz="quarter" idx="11"/>
          </p:nvPr>
        </p:nvSpPr>
        <p:spPr/>
        <p:txBody>
          <a:bodyPr/>
          <a:lstStyle/>
          <a:p>
            <a:r>
              <a:rPr lang="en-US"/>
              <a:t>Public Domain</a:t>
            </a:r>
            <a:endParaRPr lang="en-US" dirty="0"/>
          </a:p>
        </p:txBody>
      </p:sp>
      <p:pic>
        <p:nvPicPr>
          <p:cNvPr id="4" name="Picture 3">
            <a:extLst>
              <a:ext uri="{FF2B5EF4-FFF2-40B4-BE49-F238E27FC236}">
                <a16:creationId xmlns:a16="http://schemas.microsoft.com/office/drawing/2014/main" id="{06DBD1B7-5DA0-6169-B45F-1FA7D6497DE2}"/>
              </a:ext>
            </a:extLst>
          </p:cNvPr>
          <p:cNvPicPr>
            <a:picLocks noChangeAspect="1"/>
          </p:cNvPicPr>
          <p:nvPr/>
        </p:nvPicPr>
        <p:blipFill>
          <a:blip r:embed="rId2"/>
          <a:stretch>
            <a:fillRect/>
          </a:stretch>
        </p:blipFill>
        <p:spPr>
          <a:xfrm>
            <a:off x="0" y="1226352"/>
            <a:ext cx="12192000" cy="4405296"/>
          </a:xfrm>
          <a:prstGeom prst="rect">
            <a:avLst/>
          </a:prstGeom>
        </p:spPr>
      </p:pic>
    </p:spTree>
    <p:extLst>
      <p:ext uri="{BB962C8B-B14F-4D97-AF65-F5344CB8AC3E}">
        <p14:creationId xmlns:p14="http://schemas.microsoft.com/office/powerpoint/2010/main" val="975266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E6D2F46-46A0-7C6E-7170-4CB57D999563}"/>
              </a:ext>
            </a:extLst>
          </p:cNvPr>
          <p:cNvSpPr>
            <a:spLocks noGrp="1"/>
          </p:cNvSpPr>
          <p:nvPr>
            <p:ph type="ftr" sz="quarter" idx="11"/>
          </p:nvPr>
        </p:nvSpPr>
        <p:spPr/>
        <p:txBody>
          <a:bodyPr/>
          <a:lstStyle/>
          <a:p>
            <a:r>
              <a:rPr lang="en-US"/>
              <a:t>Public Domain</a:t>
            </a:r>
            <a:endParaRPr lang="en-US" dirty="0"/>
          </a:p>
        </p:txBody>
      </p:sp>
      <p:pic>
        <p:nvPicPr>
          <p:cNvPr id="4" name="Picture 3">
            <a:extLst>
              <a:ext uri="{FF2B5EF4-FFF2-40B4-BE49-F238E27FC236}">
                <a16:creationId xmlns:a16="http://schemas.microsoft.com/office/drawing/2014/main" id="{331CAFE0-1895-D10F-D475-0239E7E0BCEB}"/>
              </a:ext>
            </a:extLst>
          </p:cNvPr>
          <p:cNvPicPr>
            <a:picLocks noChangeAspect="1"/>
          </p:cNvPicPr>
          <p:nvPr/>
        </p:nvPicPr>
        <p:blipFill>
          <a:blip r:embed="rId2"/>
          <a:stretch>
            <a:fillRect/>
          </a:stretch>
        </p:blipFill>
        <p:spPr>
          <a:xfrm>
            <a:off x="0" y="88922"/>
            <a:ext cx="12192000" cy="6680155"/>
          </a:xfrm>
          <a:prstGeom prst="rect">
            <a:avLst/>
          </a:prstGeom>
        </p:spPr>
      </p:pic>
    </p:spTree>
    <p:extLst>
      <p:ext uri="{BB962C8B-B14F-4D97-AF65-F5344CB8AC3E}">
        <p14:creationId xmlns:p14="http://schemas.microsoft.com/office/powerpoint/2010/main" val="38844695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54F695-D531-0038-C719-B87D196DD75F}"/>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856BF6B5-0DCB-C310-BC67-A510BBD27ED3}"/>
              </a:ext>
            </a:extLst>
          </p:cNvPr>
          <p:cNvSpPr>
            <a:spLocks noGrp="1"/>
          </p:cNvSpPr>
          <p:nvPr>
            <p:ph type="ftr" sz="quarter" idx="11"/>
          </p:nvPr>
        </p:nvSpPr>
        <p:spPr/>
        <p:txBody>
          <a:bodyPr/>
          <a:lstStyle/>
          <a:p>
            <a:r>
              <a:rPr lang="en-US"/>
              <a:t>Public Domain</a:t>
            </a:r>
            <a:endParaRPr lang="en-US" dirty="0"/>
          </a:p>
        </p:txBody>
      </p:sp>
      <p:pic>
        <p:nvPicPr>
          <p:cNvPr id="4" name="Picture 3">
            <a:extLst>
              <a:ext uri="{FF2B5EF4-FFF2-40B4-BE49-F238E27FC236}">
                <a16:creationId xmlns:a16="http://schemas.microsoft.com/office/drawing/2014/main" id="{E28B200E-13A7-AEC9-D822-125A7EDB1196}"/>
              </a:ext>
            </a:extLst>
          </p:cNvPr>
          <p:cNvPicPr>
            <a:picLocks noChangeAspect="1"/>
          </p:cNvPicPr>
          <p:nvPr/>
        </p:nvPicPr>
        <p:blipFill>
          <a:blip r:embed="rId2"/>
          <a:stretch>
            <a:fillRect/>
          </a:stretch>
        </p:blipFill>
        <p:spPr>
          <a:xfrm>
            <a:off x="37529" y="0"/>
            <a:ext cx="12116941" cy="6858000"/>
          </a:xfrm>
          <a:prstGeom prst="rect">
            <a:avLst/>
          </a:prstGeom>
        </p:spPr>
      </p:pic>
    </p:spTree>
    <p:extLst>
      <p:ext uri="{BB962C8B-B14F-4D97-AF65-F5344CB8AC3E}">
        <p14:creationId xmlns:p14="http://schemas.microsoft.com/office/powerpoint/2010/main" val="40579931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DE9394-2EC9-125C-A53C-A68E035F8133}"/>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AC592DE0-0813-66E7-2FF1-D76FBE8649A8}"/>
              </a:ext>
            </a:extLst>
          </p:cNvPr>
          <p:cNvSpPr>
            <a:spLocks noGrp="1"/>
          </p:cNvSpPr>
          <p:nvPr>
            <p:ph type="ftr" sz="quarter" idx="11"/>
          </p:nvPr>
        </p:nvSpPr>
        <p:spPr/>
        <p:txBody>
          <a:bodyPr/>
          <a:lstStyle/>
          <a:p>
            <a:r>
              <a:rPr lang="en-US"/>
              <a:t>Public Domain</a:t>
            </a:r>
            <a:endParaRPr lang="en-US" dirty="0"/>
          </a:p>
        </p:txBody>
      </p:sp>
      <p:pic>
        <p:nvPicPr>
          <p:cNvPr id="4" name="Picture 3">
            <a:extLst>
              <a:ext uri="{FF2B5EF4-FFF2-40B4-BE49-F238E27FC236}">
                <a16:creationId xmlns:a16="http://schemas.microsoft.com/office/drawing/2014/main" id="{5798DD9B-F034-8E84-1B75-B4DBB17506D9}"/>
              </a:ext>
            </a:extLst>
          </p:cNvPr>
          <p:cNvPicPr>
            <a:picLocks noChangeAspect="1"/>
          </p:cNvPicPr>
          <p:nvPr/>
        </p:nvPicPr>
        <p:blipFill>
          <a:blip r:embed="rId2"/>
          <a:stretch>
            <a:fillRect/>
          </a:stretch>
        </p:blipFill>
        <p:spPr>
          <a:xfrm>
            <a:off x="0" y="1226352"/>
            <a:ext cx="12192000" cy="4405296"/>
          </a:xfrm>
          <a:prstGeom prst="rect">
            <a:avLst/>
          </a:prstGeom>
        </p:spPr>
      </p:pic>
    </p:spTree>
    <p:extLst>
      <p:ext uri="{BB962C8B-B14F-4D97-AF65-F5344CB8AC3E}">
        <p14:creationId xmlns:p14="http://schemas.microsoft.com/office/powerpoint/2010/main" val="16543400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52E27E-F72E-6250-43B6-29B759A4C02E}"/>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A8E6707D-FA58-B27D-0E91-F0257C05AE78}"/>
              </a:ext>
            </a:extLst>
          </p:cNvPr>
          <p:cNvSpPr>
            <a:spLocks noGrp="1"/>
          </p:cNvSpPr>
          <p:nvPr>
            <p:ph type="ftr" sz="quarter" idx="11"/>
          </p:nvPr>
        </p:nvSpPr>
        <p:spPr/>
        <p:txBody>
          <a:bodyPr/>
          <a:lstStyle/>
          <a:p>
            <a:r>
              <a:rPr lang="en-US"/>
              <a:t>Public Domain</a:t>
            </a:r>
            <a:endParaRPr lang="en-US" dirty="0"/>
          </a:p>
        </p:txBody>
      </p:sp>
      <p:pic>
        <p:nvPicPr>
          <p:cNvPr id="6" name="Picture 5">
            <a:extLst>
              <a:ext uri="{FF2B5EF4-FFF2-40B4-BE49-F238E27FC236}">
                <a16:creationId xmlns:a16="http://schemas.microsoft.com/office/drawing/2014/main" id="{E2777500-BD45-ADE8-D414-271C8BB05804}"/>
              </a:ext>
            </a:extLst>
          </p:cNvPr>
          <p:cNvPicPr>
            <a:picLocks noChangeAspect="1"/>
          </p:cNvPicPr>
          <p:nvPr/>
        </p:nvPicPr>
        <p:blipFill>
          <a:blip r:embed="rId2"/>
          <a:stretch>
            <a:fillRect/>
          </a:stretch>
        </p:blipFill>
        <p:spPr>
          <a:xfrm>
            <a:off x="123533" y="0"/>
            <a:ext cx="11944934" cy="6858000"/>
          </a:xfrm>
          <a:prstGeom prst="rect">
            <a:avLst/>
          </a:prstGeom>
        </p:spPr>
      </p:pic>
    </p:spTree>
    <p:extLst>
      <p:ext uri="{BB962C8B-B14F-4D97-AF65-F5344CB8AC3E}">
        <p14:creationId xmlns:p14="http://schemas.microsoft.com/office/powerpoint/2010/main" val="22861367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CBB79E-BD1E-6514-5365-82E108AADF5B}"/>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11A8DACB-37F0-2CFB-DE10-CAC6A5A6534C}"/>
              </a:ext>
            </a:extLst>
          </p:cNvPr>
          <p:cNvSpPr>
            <a:spLocks noGrp="1"/>
          </p:cNvSpPr>
          <p:nvPr>
            <p:ph type="ftr" sz="quarter" idx="11"/>
          </p:nvPr>
        </p:nvSpPr>
        <p:spPr/>
        <p:txBody>
          <a:bodyPr/>
          <a:lstStyle/>
          <a:p>
            <a:r>
              <a:rPr lang="en-US"/>
              <a:t>Public Domain</a:t>
            </a:r>
            <a:endParaRPr lang="en-US" dirty="0"/>
          </a:p>
        </p:txBody>
      </p:sp>
      <p:pic>
        <p:nvPicPr>
          <p:cNvPr id="4" name="Picture 3">
            <a:extLst>
              <a:ext uri="{FF2B5EF4-FFF2-40B4-BE49-F238E27FC236}">
                <a16:creationId xmlns:a16="http://schemas.microsoft.com/office/drawing/2014/main" id="{0AFE264D-D714-1F58-9E51-5A861C65F970}"/>
              </a:ext>
            </a:extLst>
          </p:cNvPr>
          <p:cNvPicPr>
            <a:picLocks noChangeAspect="1"/>
          </p:cNvPicPr>
          <p:nvPr/>
        </p:nvPicPr>
        <p:blipFill>
          <a:blip r:embed="rId2"/>
          <a:stretch>
            <a:fillRect/>
          </a:stretch>
        </p:blipFill>
        <p:spPr>
          <a:xfrm>
            <a:off x="37529" y="0"/>
            <a:ext cx="12116941" cy="6858000"/>
          </a:xfrm>
          <a:prstGeom prst="rect">
            <a:avLst/>
          </a:prstGeom>
        </p:spPr>
      </p:pic>
    </p:spTree>
    <p:extLst>
      <p:ext uri="{BB962C8B-B14F-4D97-AF65-F5344CB8AC3E}">
        <p14:creationId xmlns:p14="http://schemas.microsoft.com/office/powerpoint/2010/main" val="15475644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24896C-FF35-EE72-D2EC-E7057AB517B0}"/>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0F3765C5-503B-6A6F-8DDE-9E106FB71DE7}"/>
              </a:ext>
            </a:extLst>
          </p:cNvPr>
          <p:cNvSpPr>
            <a:spLocks noGrp="1"/>
          </p:cNvSpPr>
          <p:nvPr>
            <p:ph type="ftr" sz="quarter" idx="11"/>
          </p:nvPr>
        </p:nvSpPr>
        <p:spPr/>
        <p:txBody>
          <a:bodyPr/>
          <a:lstStyle/>
          <a:p>
            <a:r>
              <a:rPr lang="en-US"/>
              <a:t>Public Domain</a:t>
            </a:r>
            <a:endParaRPr lang="en-US" dirty="0"/>
          </a:p>
        </p:txBody>
      </p:sp>
      <p:pic>
        <p:nvPicPr>
          <p:cNvPr id="4" name="Picture 3">
            <a:extLst>
              <a:ext uri="{FF2B5EF4-FFF2-40B4-BE49-F238E27FC236}">
                <a16:creationId xmlns:a16="http://schemas.microsoft.com/office/drawing/2014/main" id="{C0C7BF63-E863-A469-EA9E-1DF2E73C9BFB}"/>
              </a:ext>
            </a:extLst>
          </p:cNvPr>
          <p:cNvPicPr>
            <a:picLocks noChangeAspect="1"/>
          </p:cNvPicPr>
          <p:nvPr/>
        </p:nvPicPr>
        <p:blipFill>
          <a:blip r:embed="rId2"/>
          <a:stretch>
            <a:fillRect/>
          </a:stretch>
        </p:blipFill>
        <p:spPr>
          <a:xfrm>
            <a:off x="0" y="1226352"/>
            <a:ext cx="12192000" cy="4405296"/>
          </a:xfrm>
          <a:prstGeom prst="rect">
            <a:avLst/>
          </a:prstGeom>
        </p:spPr>
      </p:pic>
    </p:spTree>
    <p:extLst>
      <p:ext uri="{BB962C8B-B14F-4D97-AF65-F5344CB8AC3E}">
        <p14:creationId xmlns:p14="http://schemas.microsoft.com/office/powerpoint/2010/main" val="2027811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58443C-9E6F-5CCE-48B1-4945151DDF6A}"/>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FB402F46-E4A5-BA41-874A-1DC158349393}"/>
              </a:ext>
            </a:extLst>
          </p:cNvPr>
          <p:cNvSpPr>
            <a:spLocks noGrp="1"/>
          </p:cNvSpPr>
          <p:nvPr>
            <p:ph type="ftr" sz="quarter" idx="11"/>
          </p:nvPr>
        </p:nvSpPr>
        <p:spPr/>
        <p:txBody>
          <a:bodyPr/>
          <a:lstStyle/>
          <a:p>
            <a:r>
              <a:rPr lang="en-US"/>
              <a:t>Public Domain</a:t>
            </a:r>
            <a:endParaRPr lang="en-US" dirty="0"/>
          </a:p>
        </p:txBody>
      </p:sp>
      <p:pic>
        <p:nvPicPr>
          <p:cNvPr id="4" name="Picture 3">
            <a:extLst>
              <a:ext uri="{FF2B5EF4-FFF2-40B4-BE49-F238E27FC236}">
                <a16:creationId xmlns:a16="http://schemas.microsoft.com/office/drawing/2014/main" id="{A921EEE8-1D8F-0601-00A4-433FEB3C3A44}"/>
              </a:ext>
            </a:extLst>
          </p:cNvPr>
          <p:cNvPicPr>
            <a:picLocks noChangeAspect="1"/>
          </p:cNvPicPr>
          <p:nvPr/>
        </p:nvPicPr>
        <p:blipFill>
          <a:blip r:embed="rId2"/>
          <a:stretch>
            <a:fillRect/>
          </a:stretch>
        </p:blipFill>
        <p:spPr>
          <a:xfrm>
            <a:off x="0" y="56584"/>
            <a:ext cx="12192000" cy="6744832"/>
          </a:xfrm>
          <a:prstGeom prst="rect">
            <a:avLst/>
          </a:prstGeom>
        </p:spPr>
      </p:pic>
    </p:spTree>
    <p:extLst>
      <p:ext uri="{BB962C8B-B14F-4D97-AF65-F5344CB8AC3E}">
        <p14:creationId xmlns:p14="http://schemas.microsoft.com/office/powerpoint/2010/main" val="27182309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EE693E-8E9A-B62F-F6F0-B941F512D420}"/>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7519D3F3-814A-7F41-E772-73355E4C9D5D}"/>
              </a:ext>
            </a:extLst>
          </p:cNvPr>
          <p:cNvSpPr>
            <a:spLocks noGrp="1"/>
          </p:cNvSpPr>
          <p:nvPr>
            <p:ph type="ftr" sz="quarter" idx="11"/>
          </p:nvPr>
        </p:nvSpPr>
        <p:spPr/>
        <p:txBody>
          <a:bodyPr/>
          <a:lstStyle/>
          <a:p>
            <a:r>
              <a:rPr lang="en-US"/>
              <a:t>Public Domain</a:t>
            </a:r>
            <a:endParaRPr lang="en-US" dirty="0"/>
          </a:p>
        </p:txBody>
      </p:sp>
      <p:pic>
        <p:nvPicPr>
          <p:cNvPr id="4" name="Picture 3">
            <a:extLst>
              <a:ext uri="{FF2B5EF4-FFF2-40B4-BE49-F238E27FC236}">
                <a16:creationId xmlns:a16="http://schemas.microsoft.com/office/drawing/2014/main" id="{DDBDDD10-61CC-9219-899A-B91B4D1E61BC}"/>
              </a:ext>
            </a:extLst>
          </p:cNvPr>
          <p:cNvPicPr>
            <a:picLocks noChangeAspect="1"/>
          </p:cNvPicPr>
          <p:nvPr/>
        </p:nvPicPr>
        <p:blipFill>
          <a:blip r:embed="rId2"/>
          <a:stretch>
            <a:fillRect/>
          </a:stretch>
        </p:blipFill>
        <p:spPr>
          <a:xfrm>
            <a:off x="37529" y="0"/>
            <a:ext cx="12116941" cy="6858000"/>
          </a:xfrm>
          <a:prstGeom prst="rect">
            <a:avLst/>
          </a:prstGeom>
        </p:spPr>
      </p:pic>
    </p:spTree>
    <p:extLst>
      <p:ext uri="{BB962C8B-B14F-4D97-AF65-F5344CB8AC3E}">
        <p14:creationId xmlns:p14="http://schemas.microsoft.com/office/powerpoint/2010/main" val="109533567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ymns">
  <a:themeElements>
    <a:clrScheme name="Slate">
      <a:dk1>
        <a:sysClr val="windowText" lastClr="000000"/>
      </a:dk1>
      <a:lt1>
        <a:sysClr val="window" lastClr="FFFFFF"/>
      </a:lt1>
      <a:dk2>
        <a:srgbClr val="212123"/>
      </a:dk2>
      <a:lt2>
        <a:srgbClr val="DADADA"/>
      </a:lt2>
      <a:accent1>
        <a:srgbClr val="3EC26C"/>
      </a:accent1>
      <a:accent2>
        <a:srgbClr val="B3D463"/>
      </a:accent2>
      <a:accent3>
        <a:srgbClr val="3BBC9D"/>
      </a:accent3>
      <a:accent4>
        <a:srgbClr val="97AF75"/>
      </a:accent4>
      <a:accent5>
        <a:srgbClr val="6BA841"/>
      </a:accent5>
      <a:accent6>
        <a:srgbClr val="79AE90"/>
      </a:accent6>
      <a:hlink>
        <a:srgbClr val="85E4A6"/>
      </a:hlink>
      <a:folHlink>
        <a:srgbClr val="BDF3D0"/>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Hymns" id="{D46D6C1A-5BB0-4268-8A2F-9B9ED84D62FB}" vid="{E775BCF1-C880-47EB-B573-90A6EDF5928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646</TotalTime>
  <Words>69</Words>
  <Application>Microsoft Office PowerPoint</Application>
  <PresentationFormat>Widescreen</PresentationFormat>
  <Paragraphs>15</Paragraphs>
  <Slides>13</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13</vt:i4>
      </vt:variant>
    </vt:vector>
  </HeadingPairs>
  <TitlesOfParts>
    <vt:vector size="20" baseType="lpstr">
      <vt:lpstr>Aptos</vt:lpstr>
      <vt:lpstr>Aptos Display</vt:lpstr>
      <vt:lpstr>Arial</vt:lpstr>
      <vt:lpstr>Calisto MT</vt:lpstr>
      <vt:lpstr>Wingdings 2</vt:lpstr>
      <vt:lpstr>Hymns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Gothard</dc:creator>
  <cp:lastModifiedBy>Gothard, Sarah</cp:lastModifiedBy>
  <cp:revision>8</cp:revision>
  <dcterms:created xsi:type="dcterms:W3CDTF">2019-10-04T01:48:10Z</dcterms:created>
  <dcterms:modified xsi:type="dcterms:W3CDTF">2025-05-11T01:59:23Z</dcterms:modified>
</cp:coreProperties>
</file>