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50" r:id="rId7"/>
    <p:sldId id="342" r:id="rId8"/>
    <p:sldId id="343" r:id="rId9"/>
    <p:sldId id="349" r:id="rId10"/>
    <p:sldId id="344" r:id="rId11"/>
    <p:sldId id="345" r:id="rId12"/>
    <p:sldId id="348" r:id="rId13"/>
    <p:sldId id="346" r:id="rId14"/>
    <p:sldId id="34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CBA67-008F-4253-8960-A4C761723C0B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30BD6-415A-4D3F-A526-34241C320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2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571F4-3175-A039-198D-8EFFE9403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B4AD31-A38A-805F-BC8D-0DC79B1C22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38842-6A72-31C1-7183-CE8B2CD50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4D101-EF6F-DBB2-E110-1FFA46767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4AE3-D9C1-37CD-14B3-2EB66650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6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89C02-5233-D350-45C4-73635F376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368C1-BFFE-15E8-90EA-274C57D84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6A052-7BE3-7E89-B76E-9A2AE436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1C92-FC3D-593A-5D3A-B7217CD7A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193DC-0647-E7F6-4B46-E2AEC0C5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23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903F99-23A5-8F99-C314-10CF5AD0D9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C72AAA-F8C4-2E62-267B-DD4892416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193EE-3B48-D92B-CD66-E3CB8062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7493B-F076-1DBF-F6F0-7B03E094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EAEB8-7F3D-E5B3-330B-D7B46A34F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81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023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19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7237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60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344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45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1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989C0-8B67-2C5F-93B8-6A86896AB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3C515-3E92-D6DF-D0E0-15219B9AB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F31E5-618E-1131-5E7D-AF4CFF082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4C1BC-8BEA-F9EB-907F-EB8BAFF1C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0BE57-AC70-5ABC-5A94-F9445C14B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28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720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018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2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8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E7B34-CEF9-447A-950D-6EF405F22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F8C92-A838-C6CB-8D51-E83968E9E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75B3B-27A7-FAA9-0D6A-03EB049BF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14F36-C69D-1194-27AC-F205A6CEB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82948-8510-76B9-A4FF-E6BD57BB9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7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FC1AB-4BDE-3C0C-9BF6-C91059276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BBDC5-4C52-93AE-5DFA-AD478B8F9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87CC3-4779-D0E1-3CC2-D8BAE656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01D98-E0E8-81B0-F190-59F647C02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10D5B-7D68-8577-9E7D-F958663EC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24832-07EB-FDBA-DF65-C5F32F44F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2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1916-8C50-91A0-C1CE-DF8FAE398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95E7C-ECA2-443A-3A6E-CE7FB767E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BD39A1-49FB-34F5-A646-0304C2FD2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8BE8AC-7BC3-2148-0F24-B6C213259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9F8DCD-216E-8952-5571-98556AFE1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E02DD7-898F-6518-CCFF-DE58DB508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C65063-637D-64AA-FA41-07ED11BF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0F5827-7929-764A-13D5-A804B804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6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DEB1F-418B-7CFC-951F-28020108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6E62CC-F4F4-C793-8844-225ECEF9F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5C5BF-53F1-7A6B-3F13-751CA9947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13A56-24E4-20D5-CE91-9E63A623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8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6F298C-B352-18E7-FC7E-3E90D333D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BEC942-C821-E193-CA3A-35FDCF3C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2C53B-8F22-35B3-3DF6-C51327BA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3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5FDE5-69A6-EEDE-1AC8-C57E169C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BA457-E39F-5940-BC0C-4E76E596C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22338-A3CA-EC35-CD67-F044B1660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988369-744E-E173-E728-0323F762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CF326-6321-2306-9198-93C5DFC1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A38B6-FD67-BC49-559E-9400315F7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53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3E87C-DEE3-E8C4-9CCA-DF21D8750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FF15B-CDD7-3C5C-BDC0-2DE407F774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1DD99-9CE7-0E95-AD1F-17F3C8AA63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DA557-E83F-75EC-B836-C9C9F130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D78101-E98E-2DEE-8610-242D2B3B5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FCD52-A705-F02A-A710-387541BD9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0C1B5D-C916-E716-2D60-93E41B7AD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89C2-A87F-82C5-B6BA-0662B5362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7D0898-6AE9-FDAC-3D53-DE97BEBDE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30171-2E13-4402-9279-DE65192C6F81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75B12-F736-6602-552C-960EC21A8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E0256-AE03-8421-B1E5-704AA4932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95A490-8E93-4C17-BA52-40860529C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9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1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E1F422-B319-4BA9-2F47-781F547796A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13489"/>
            <a:ext cx="10287000" cy="163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5B77F-29FF-C72D-0732-6103F0941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09ED66-02D3-D56E-0542-C57B8A4F414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92308-9E3A-0788-8392-E5723B95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56191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300925-3BF3-DD9D-CDCC-5D4842DBADD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0AABE67-8F58-4330-6DD1-34DD202C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2162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CEA55-5B0D-28AA-218D-C104D8952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918EE0-F82D-1E1A-7D4D-98E4918AD84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2099"/>
            <a:ext cx="12192000" cy="3633802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64A6005-CE9A-B9FE-3D2D-E34AB022D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669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950B5-91F3-0EC1-870A-1BEEA9275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D26A174-FC26-C71D-F82A-16C2F58BEBA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BACFD-2AF7-AEC9-FD97-267FA5D3A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0732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6E14CBD-8EC2-B6C1-5D80-4DA8CEDEFA0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D878065-6903-7A69-B953-55BF4751E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42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D69D8B4-8D90-B939-1455-F9B72AE9EE1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2099"/>
            <a:ext cx="12192000" cy="363380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A09B21-0060-82CC-71A9-DCBC895C6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1107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5E0A8DC-5153-EA76-960F-9CC855BAC8E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3E0BD66-9EA0-E23F-FA0C-A1A47CEF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6372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3F9E1CE-227D-A938-A296-42F858C5A0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057F1C-8EBA-3F0F-EE3E-5F71EA1A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7799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FBB93-915F-F3C5-6790-FF3ACCEBA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31A8113-9992-D4C8-99DB-134ACC52557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2099"/>
            <a:ext cx="12192000" cy="3633802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702D831-2D54-2548-F803-AD182705F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27894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3DBFB-AE2D-50CF-A6C8-E9B818031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B80450-B310-A7AF-BEE9-DC1C2870DB0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43CAA-495A-C3EF-8F9C-07B93261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84138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AE96A0-E84B-F102-BA5E-90A818CA93D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1A9947-EBB7-DC18-DE95-6656D2F1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15674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87597-ECDC-4CD5-8D70-55CD46EA8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18F5246-AE21-C248-A324-CAC5375A357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2099"/>
            <a:ext cx="12192000" cy="3633802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FFDC451-7BB3-1034-52C6-C6FFE1B3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8338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2026-03-07T20:27:35Z</dcterms:created>
  <dcterms:modified xsi:type="dcterms:W3CDTF">2026-03-07T20:34:37Z</dcterms:modified>
</cp:coreProperties>
</file>