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74" r:id="rId9"/>
    <p:sldId id="267" r:id="rId10"/>
    <p:sldId id="268" r:id="rId11"/>
    <p:sldId id="262" r:id="rId12"/>
    <p:sldId id="275" r:id="rId13"/>
    <p:sldId id="270" r:id="rId14"/>
    <p:sldId id="271" r:id="rId15"/>
    <p:sldId id="264" r:id="rId16"/>
    <p:sldId id="276" r:id="rId17"/>
    <p:sldId id="27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66" d="100"/>
          <a:sy n="66" d="100"/>
        </p:scale>
        <p:origin x="19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FD371038-F95C-4CBE-B138-5C069A872F12}"/>
  </pc:docChgLst>
  <pc:docChgLst>
    <pc:chgData name="Sarah Gothard" userId="0e53f415fda5f162" providerId="LiveId" clId="{A96AB54B-693B-480E-815C-2659100D4402}"/>
    <pc:docChg chg="custSel modSld">
      <pc:chgData name="Sarah Gothard" userId="0e53f415fda5f162" providerId="LiveId" clId="{A96AB54B-693B-480E-815C-2659100D4402}" dt="2019-08-13T21:09:37.583" v="3"/>
      <pc:docMkLst>
        <pc:docMk/>
      </pc:docMkLst>
      <pc:sldChg chg="addSp delSp">
        <pc:chgData name="Sarah Gothard" userId="0e53f415fda5f162" providerId="LiveId" clId="{A96AB54B-693B-480E-815C-2659100D4402}" dt="2019-08-13T21:09:37.583" v="3"/>
        <pc:sldMkLst>
          <pc:docMk/>
          <pc:sldMk cId="2464685405" sldId="264"/>
        </pc:sldMkLst>
        <pc:picChg chg="del">
          <ac:chgData name="Sarah Gothard" userId="0e53f415fda5f162" providerId="LiveId" clId="{A96AB54B-693B-480E-815C-2659100D4402}" dt="2019-08-13T21:09:29.691" v="0" actId="478"/>
          <ac:picMkLst>
            <pc:docMk/>
            <pc:sldMk cId="2464685405" sldId="264"/>
            <ac:picMk id="2" creationId="{1F07257C-D41B-4F33-9768-543A601AD05C}"/>
          </ac:picMkLst>
        </pc:picChg>
        <pc:picChg chg="add">
          <ac:chgData name="Sarah Gothard" userId="0e53f415fda5f162" providerId="LiveId" clId="{A96AB54B-693B-480E-815C-2659100D4402}" dt="2019-08-13T21:09:37.583" v="3"/>
          <ac:picMkLst>
            <pc:docMk/>
            <pc:sldMk cId="2464685405" sldId="264"/>
            <ac:picMk id="3" creationId="{69595E27-CA34-439B-BBB2-00C8DA074542}"/>
          </ac:picMkLst>
        </pc:picChg>
        <pc:picChg chg="add del">
          <ac:chgData name="Sarah Gothard" userId="0e53f415fda5f162" providerId="LiveId" clId="{A96AB54B-693B-480E-815C-2659100D4402}" dt="2019-08-13T21:09:36.755" v="2" actId="478"/>
          <ac:picMkLst>
            <pc:docMk/>
            <pc:sldMk cId="2464685405" sldId="264"/>
            <ac:picMk id="5" creationId="{BDBA9050-B765-4B43-9B84-4218DAB26116}"/>
          </ac:picMkLst>
        </pc:picChg>
      </pc:sldChg>
    </pc:docChg>
  </pc:docChgLst>
  <pc:docChgLst>
    <pc:chgData name="Sarah Gothard" userId="0e53f415fda5f162" providerId="LiveId" clId="{F7466C5E-91FE-41FF-A235-8495625CFB5B}"/>
  </pc:docChgLst>
  <pc:docChgLst>
    <pc:chgData name="Sarah Gothard" userId="0e53f415fda5f162" providerId="LiveId" clId="{BE0A3003-6158-455E-896A-A6CFA6478A3F}"/>
    <pc:docChg chg="custSel mod modSld">
      <pc:chgData name="Sarah Gothard" userId="0e53f415fda5f162" providerId="LiveId" clId="{BE0A3003-6158-455E-896A-A6CFA6478A3F}" dt="2019-09-28T20:04:37.552" v="16" actId="26606"/>
      <pc:docMkLst>
        <pc:docMk/>
      </pc:docMkLst>
      <pc:sldChg chg="addSp modSp mod setBg">
        <pc:chgData name="Sarah Gothard" userId="0e53f415fda5f162" providerId="LiveId" clId="{BE0A3003-6158-455E-896A-A6CFA6478A3F}" dt="2019-09-28T20:03:24.852" v="0" actId="26606"/>
        <pc:sldMkLst>
          <pc:docMk/>
          <pc:sldMk cId="3995330090" sldId="256"/>
        </pc:sldMkLst>
        <pc:spChg chg="mod ord">
          <ac:chgData name="Sarah Gothard" userId="0e53f415fda5f162" providerId="LiveId" clId="{BE0A3003-6158-455E-896A-A6CFA6478A3F}" dt="2019-09-28T20:03:24.852" v="0" actId="26606"/>
          <ac:spMkLst>
            <pc:docMk/>
            <pc:sldMk cId="3995330090" sldId="256"/>
            <ac:spMk id="4" creationId="{81BB3449-75EB-4D8E-B2A2-D4B83125A564}"/>
          </ac:spMkLst>
        </pc:spChg>
        <pc:spChg chg="add">
          <ac:chgData name="Sarah Gothard" userId="0e53f415fda5f162" providerId="LiveId" clId="{BE0A3003-6158-455E-896A-A6CFA6478A3F}" dt="2019-09-28T20:03:24.852" v="0" actId="26606"/>
          <ac:spMkLst>
            <pc:docMk/>
            <pc:sldMk cId="3995330090" sldId="256"/>
            <ac:spMk id="9" creationId="{32BC26D8-82FB-445E-AA49-62A77D7C1EE0}"/>
          </ac:spMkLst>
        </pc:spChg>
        <pc:spChg chg="add">
          <ac:chgData name="Sarah Gothard" userId="0e53f415fda5f162" providerId="LiveId" clId="{BE0A3003-6158-455E-896A-A6CFA6478A3F}" dt="2019-09-28T20:03:24.852" v="0" actId="26606"/>
          <ac:spMkLst>
            <pc:docMk/>
            <pc:sldMk cId="3995330090" sldId="256"/>
            <ac:spMk id="11" creationId="{CB44330D-EA18-4254-AA95-EB49948539B8}"/>
          </ac:spMkLst>
        </pc:spChg>
        <pc:picChg chg="mod">
          <ac:chgData name="Sarah Gothard" userId="0e53f415fda5f162" providerId="LiveId" clId="{BE0A3003-6158-455E-896A-A6CFA6478A3F}" dt="2019-09-28T20:03:24.852" v="0" actId="26606"/>
          <ac:picMkLst>
            <pc:docMk/>
            <pc:sldMk cId="3995330090" sldId="256"/>
            <ac:picMk id="3" creationId="{6B46E9D0-FCBB-429B-AF3E-1D74DAAA890A}"/>
          </ac:picMkLst>
        </pc:picChg>
      </pc:sldChg>
      <pc:sldChg chg="addSp modSp mod setBg">
        <pc:chgData name="Sarah Gothard" userId="0e53f415fda5f162" providerId="LiveId" clId="{BE0A3003-6158-455E-896A-A6CFA6478A3F}" dt="2019-09-28T20:03:31.764" v="2" actId="26606"/>
        <pc:sldMkLst>
          <pc:docMk/>
          <pc:sldMk cId="725371113" sldId="257"/>
        </pc:sldMkLst>
        <pc:spChg chg="mod ord">
          <ac:chgData name="Sarah Gothard" userId="0e53f415fda5f162" providerId="LiveId" clId="{BE0A3003-6158-455E-896A-A6CFA6478A3F}" dt="2019-09-28T20:03:31.764" v="2" actId="26606"/>
          <ac:spMkLst>
            <pc:docMk/>
            <pc:sldMk cId="725371113" sldId="257"/>
            <ac:spMk id="4" creationId="{81BB3449-75EB-4D8E-B2A2-D4B83125A564}"/>
          </ac:spMkLst>
        </pc:spChg>
        <pc:spChg chg="add">
          <ac:chgData name="Sarah Gothard" userId="0e53f415fda5f162" providerId="LiveId" clId="{BE0A3003-6158-455E-896A-A6CFA6478A3F}" dt="2019-09-28T20:03:31.764" v="2" actId="26606"/>
          <ac:spMkLst>
            <pc:docMk/>
            <pc:sldMk cId="725371113" sldId="257"/>
            <ac:spMk id="9" creationId="{32BC26D8-82FB-445E-AA49-62A77D7C1EE0}"/>
          </ac:spMkLst>
        </pc:spChg>
        <pc:spChg chg="add">
          <ac:chgData name="Sarah Gothard" userId="0e53f415fda5f162" providerId="LiveId" clId="{BE0A3003-6158-455E-896A-A6CFA6478A3F}" dt="2019-09-28T20:03:31.764" v="2" actId="26606"/>
          <ac:spMkLst>
            <pc:docMk/>
            <pc:sldMk cId="725371113" sldId="257"/>
            <ac:spMk id="11" creationId="{CB44330D-EA18-4254-AA95-EB49948539B8}"/>
          </ac:spMkLst>
        </pc:spChg>
        <pc:picChg chg="mod">
          <ac:chgData name="Sarah Gothard" userId="0e53f415fda5f162" providerId="LiveId" clId="{BE0A3003-6158-455E-896A-A6CFA6478A3F}" dt="2019-09-28T20:03:31.764" v="2" actId="26606"/>
          <ac:picMkLst>
            <pc:docMk/>
            <pc:sldMk cId="725371113" sldId="257"/>
            <ac:picMk id="3" creationId="{AF1FAF83-00BE-4173-BC4A-C0129AC77A08}"/>
          </ac:picMkLst>
        </pc:picChg>
      </pc:sldChg>
      <pc:sldChg chg="addSp modSp mod setBg">
        <pc:chgData name="Sarah Gothard" userId="0e53f415fda5f162" providerId="LiveId" clId="{BE0A3003-6158-455E-896A-A6CFA6478A3F}" dt="2019-09-28T20:03:34.490" v="3" actId="26606"/>
        <pc:sldMkLst>
          <pc:docMk/>
          <pc:sldMk cId="2786355450" sldId="258"/>
        </pc:sldMkLst>
        <pc:spChg chg="mod ord">
          <ac:chgData name="Sarah Gothard" userId="0e53f415fda5f162" providerId="LiveId" clId="{BE0A3003-6158-455E-896A-A6CFA6478A3F}" dt="2019-09-28T20:03:34.490" v="3" actId="26606"/>
          <ac:spMkLst>
            <pc:docMk/>
            <pc:sldMk cId="2786355450" sldId="258"/>
            <ac:spMk id="4" creationId="{81BB3449-75EB-4D8E-B2A2-D4B83125A564}"/>
          </ac:spMkLst>
        </pc:spChg>
        <pc:spChg chg="add">
          <ac:chgData name="Sarah Gothard" userId="0e53f415fda5f162" providerId="LiveId" clId="{BE0A3003-6158-455E-896A-A6CFA6478A3F}" dt="2019-09-28T20:03:34.490" v="3" actId="26606"/>
          <ac:spMkLst>
            <pc:docMk/>
            <pc:sldMk cId="2786355450" sldId="258"/>
            <ac:spMk id="9" creationId="{32BC26D8-82FB-445E-AA49-62A77D7C1EE0}"/>
          </ac:spMkLst>
        </pc:spChg>
        <pc:spChg chg="add">
          <ac:chgData name="Sarah Gothard" userId="0e53f415fda5f162" providerId="LiveId" clId="{BE0A3003-6158-455E-896A-A6CFA6478A3F}" dt="2019-09-28T20:03:34.490" v="3" actId="26606"/>
          <ac:spMkLst>
            <pc:docMk/>
            <pc:sldMk cId="2786355450" sldId="258"/>
            <ac:spMk id="11" creationId="{CB44330D-EA18-4254-AA95-EB49948539B8}"/>
          </ac:spMkLst>
        </pc:spChg>
        <pc:picChg chg="mod">
          <ac:chgData name="Sarah Gothard" userId="0e53f415fda5f162" providerId="LiveId" clId="{BE0A3003-6158-455E-896A-A6CFA6478A3F}" dt="2019-09-28T20:03:34.490" v="3" actId="26606"/>
          <ac:picMkLst>
            <pc:docMk/>
            <pc:sldMk cId="2786355450" sldId="258"/>
            <ac:picMk id="3" creationId="{6152C7E0-441C-4929-BB2D-627D6C464335}"/>
          </ac:picMkLst>
        </pc:picChg>
      </pc:sldChg>
      <pc:sldChg chg="addSp modSp mod setBg">
        <pc:chgData name="Sarah Gothard" userId="0e53f415fda5f162" providerId="LiveId" clId="{BE0A3003-6158-455E-896A-A6CFA6478A3F}" dt="2019-09-28T20:03:37.374" v="4" actId="26606"/>
        <pc:sldMkLst>
          <pc:docMk/>
          <pc:sldMk cId="1239154134" sldId="259"/>
        </pc:sldMkLst>
        <pc:spChg chg="mod ord">
          <ac:chgData name="Sarah Gothard" userId="0e53f415fda5f162" providerId="LiveId" clId="{BE0A3003-6158-455E-896A-A6CFA6478A3F}" dt="2019-09-28T20:03:37.374" v="4" actId="26606"/>
          <ac:spMkLst>
            <pc:docMk/>
            <pc:sldMk cId="1239154134" sldId="259"/>
            <ac:spMk id="4" creationId="{81BB3449-75EB-4D8E-B2A2-D4B83125A564}"/>
          </ac:spMkLst>
        </pc:spChg>
        <pc:spChg chg="add">
          <ac:chgData name="Sarah Gothard" userId="0e53f415fda5f162" providerId="LiveId" clId="{BE0A3003-6158-455E-896A-A6CFA6478A3F}" dt="2019-09-28T20:03:37.374" v="4" actId="26606"/>
          <ac:spMkLst>
            <pc:docMk/>
            <pc:sldMk cId="1239154134" sldId="259"/>
            <ac:spMk id="10" creationId="{32BC26D8-82FB-445E-AA49-62A77D7C1EE0}"/>
          </ac:spMkLst>
        </pc:spChg>
        <pc:spChg chg="add">
          <ac:chgData name="Sarah Gothard" userId="0e53f415fda5f162" providerId="LiveId" clId="{BE0A3003-6158-455E-896A-A6CFA6478A3F}" dt="2019-09-28T20:03:37.374" v="4" actId="26606"/>
          <ac:spMkLst>
            <pc:docMk/>
            <pc:sldMk cId="1239154134" sldId="259"/>
            <ac:spMk id="12" creationId="{CB44330D-EA18-4254-AA95-EB49948539B8}"/>
          </ac:spMkLst>
        </pc:spChg>
        <pc:picChg chg="mod">
          <ac:chgData name="Sarah Gothard" userId="0e53f415fda5f162" providerId="LiveId" clId="{BE0A3003-6158-455E-896A-A6CFA6478A3F}" dt="2019-09-28T20:03:37.374" v="4" actId="26606"/>
          <ac:picMkLst>
            <pc:docMk/>
            <pc:sldMk cId="1239154134" sldId="259"/>
            <ac:picMk id="5" creationId="{9169B2D8-6F06-4ACF-B6B1-D2C4DFDC8B16}"/>
          </ac:picMkLst>
        </pc:picChg>
      </pc:sldChg>
      <pc:sldChg chg="addSp modSp mod setBg">
        <pc:chgData name="Sarah Gothard" userId="0e53f415fda5f162" providerId="LiveId" clId="{BE0A3003-6158-455E-896A-A6CFA6478A3F}" dt="2019-09-28T20:03:40.726" v="5" actId="26606"/>
        <pc:sldMkLst>
          <pc:docMk/>
          <pc:sldMk cId="1346650719" sldId="260"/>
        </pc:sldMkLst>
        <pc:spChg chg="mod ord">
          <ac:chgData name="Sarah Gothard" userId="0e53f415fda5f162" providerId="LiveId" clId="{BE0A3003-6158-455E-896A-A6CFA6478A3F}" dt="2019-09-28T20:03:40.726" v="5" actId="26606"/>
          <ac:spMkLst>
            <pc:docMk/>
            <pc:sldMk cId="1346650719" sldId="260"/>
            <ac:spMk id="4" creationId="{81BB3449-75EB-4D8E-B2A2-D4B83125A564}"/>
          </ac:spMkLst>
        </pc:spChg>
        <pc:spChg chg="add">
          <ac:chgData name="Sarah Gothard" userId="0e53f415fda5f162" providerId="LiveId" clId="{BE0A3003-6158-455E-896A-A6CFA6478A3F}" dt="2019-09-28T20:03:40.726" v="5" actId="26606"/>
          <ac:spMkLst>
            <pc:docMk/>
            <pc:sldMk cId="1346650719" sldId="260"/>
            <ac:spMk id="9" creationId="{32BC26D8-82FB-445E-AA49-62A77D7C1EE0}"/>
          </ac:spMkLst>
        </pc:spChg>
        <pc:spChg chg="add">
          <ac:chgData name="Sarah Gothard" userId="0e53f415fda5f162" providerId="LiveId" clId="{BE0A3003-6158-455E-896A-A6CFA6478A3F}" dt="2019-09-28T20:03:40.726" v="5" actId="26606"/>
          <ac:spMkLst>
            <pc:docMk/>
            <pc:sldMk cId="1346650719" sldId="260"/>
            <ac:spMk id="11" creationId="{CB44330D-EA18-4254-AA95-EB49948539B8}"/>
          </ac:spMkLst>
        </pc:spChg>
        <pc:picChg chg="mod">
          <ac:chgData name="Sarah Gothard" userId="0e53f415fda5f162" providerId="LiveId" clId="{BE0A3003-6158-455E-896A-A6CFA6478A3F}" dt="2019-09-28T20:03:40.726" v="5" actId="26606"/>
          <ac:picMkLst>
            <pc:docMk/>
            <pc:sldMk cId="1346650719" sldId="260"/>
            <ac:picMk id="2" creationId="{AB95E6A2-82F6-4A0D-A8F7-763190D4D640}"/>
          </ac:picMkLst>
        </pc:picChg>
      </pc:sldChg>
      <pc:sldChg chg="addSp modSp mod setBg">
        <pc:chgData name="Sarah Gothard" userId="0e53f415fda5f162" providerId="LiveId" clId="{BE0A3003-6158-455E-896A-A6CFA6478A3F}" dt="2019-09-28T20:03:42.971" v="6" actId="26606"/>
        <pc:sldMkLst>
          <pc:docMk/>
          <pc:sldMk cId="3054419847" sldId="261"/>
        </pc:sldMkLst>
        <pc:spChg chg="mod ord">
          <ac:chgData name="Sarah Gothard" userId="0e53f415fda5f162" providerId="LiveId" clId="{BE0A3003-6158-455E-896A-A6CFA6478A3F}" dt="2019-09-28T20:03:42.971" v="6" actId="26606"/>
          <ac:spMkLst>
            <pc:docMk/>
            <pc:sldMk cId="3054419847" sldId="261"/>
            <ac:spMk id="4" creationId="{81BB3449-75EB-4D8E-B2A2-D4B83125A564}"/>
          </ac:spMkLst>
        </pc:spChg>
        <pc:spChg chg="add">
          <ac:chgData name="Sarah Gothard" userId="0e53f415fda5f162" providerId="LiveId" clId="{BE0A3003-6158-455E-896A-A6CFA6478A3F}" dt="2019-09-28T20:03:42.971" v="6" actId="26606"/>
          <ac:spMkLst>
            <pc:docMk/>
            <pc:sldMk cId="3054419847" sldId="261"/>
            <ac:spMk id="9" creationId="{32BC26D8-82FB-445E-AA49-62A77D7C1EE0}"/>
          </ac:spMkLst>
        </pc:spChg>
        <pc:spChg chg="add">
          <ac:chgData name="Sarah Gothard" userId="0e53f415fda5f162" providerId="LiveId" clId="{BE0A3003-6158-455E-896A-A6CFA6478A3F}" dt="2019-09-28T20:03:42.971" v="6" actId="26606"/>
          <ac:spMkLst>
            <pc:docMk/>
            <pc:sldMk cId="3054419847" sldId="261"/>
            <ac:spMk id="11" creationId="{CB44330D-EA18-4254-AA95-EB49948539B8}"/>
          </ac:spMkLst>
        </pc:spChg>
        <pc:picChg chg="mod">
          <ac:chgData name="Sarah Gothard" userId="0e53f415fda5f162" providerId="LiveId" clId="{BE0A3003-6158-455E-896A-A6CFA6478A3F}" dt="2019-09-28T20:03:42.971" v="6" actId="26606"/>
          <ac:picMkLst>
            <pc:docMk/>
            <pc:sldMk cId="3054419847" sldId="261"/>
            <ac:picMk id="3" creationId="{BA0C923E-0AD4-477F-8060-5C76CDD39361}"/>
          </ac:picMkLst>
        </pc:picChg>
      </pc:sldChg>
      <pc:sldChg chg="addSp modSp mod setBg">
        <pc:chgData name="Sarah Gothard" userId="0e53f415fda5f162" providerId="LiveId" clId="{BE0A3003-6158-455E-896A-A6CFA6478A3F}" dt="2019-09-28T20:04:02.884" v="10" actId="26606"/>
        <pc:sldMkLst>
          <pc:docMk/>
          <pc:sldMk cId="1487740621" sldId="262"/>
        </pc:sldMkLst>
        <pc:spChg chg="mod ord">
          <ac:chgData name="Sarah Gothard" userId="0e53f415fda5f162" providerId="LiveId" clId="{BE0A3003-6158-455E-896A-A6CFA6478A3F}" dt="2019-09-28T20:04:02.884" v="10" actId="26606"/>
          <ac:spMkLst>
            <pc:docMk/>
            <pc:sldMk cId="1487740621" sldId="262"/>
            <ac:spMk id="4" creationId="{81BB3449-75EB-4D8E-B2A2-D4B83125A564}"/>
          </ac:spMkLst>
        </pc:spChg>
        <pc:spChg chg="add">
          <ac:chgData name="Sarah Gothard" userId="0e53f415fda5f162" providerId="LiveId" clId="{BE0A3003-6158-455E-896A-A6CFA6478A3F}" dt="2019-09-28T20:04:02.884" v="10" actId="26606"/>
          <ac:spMkLst>
            <pc:docMk/>
            <pc:sldMk cId="1487740621" sldId="262"/>
            <ac:spMk id="9" creationId="{32BC26D8-82FB-445E-AA49-62A77D7C1EE0}"/>
          </ac:spMkLst>
        </pc:spChg>
        <pc:spChg chg="add">
          <ac:chgData name="Sarah Gothard" userId="0e53f415fda5f162" providerId="LiveId" clId="{BE0A3003-6158-455E-896A-A6CFA6478A3F}" dt="2019-09-28T20:04:02.884" v="10" actId="26606"/>
          <ac:spMkLst>
            <pc:docMk/>
            <pc:sldMk cId="1487740621" sldId="262"/>
            <ac:spMk id="11" creationId="{CB44330D-EA18-4254-AA95-EB49948539B8}"/>
          </ac:spMkLst>
        </pc:spChg>
        <pc:picChg chg="mod">
          <ac:chgData name="Sarah Gothard" userId="0e53f415fda5f162" providerId="LiveId" clId="{BE0A3003-6158-455E-896A-A6CFA6478A3F}" dt="2019-09-28T20:04:02.884" v="10" actId="26606"/>
          <ac:picMkLst>
            <pc:docMk/>
            <pc:sldMk cId="1487740621" sldId="262"/>
            <ac:picMk id="2" creationId="{2223B625-E729-4196-8C14-155AF8AB3F7F}"/>
          </ac:picMkLst>
        </pc:picChg>
      </pc:sldChg>
      <pc:sldChg chg="addSp modSp mod setBg">
        <pc:chgData name="Sarah Gothard" userId="0e53f415fda5f162" providerId="LiveId" clId="{BE0A3003-6158-455E-896A-A6CFA6478A3F}" dt="2019-09-28T20:04:27.418" v="14" actId="26606"/>
        <pc:sldMkLst>
          <pc:docMk/>
          <pc:sldMk cId="2464685405" sldId="264"/>
        </pc:sldMkLst>
        <pc:spChg chg="mod ord">
          <ac:chgData name="Sarah Gothard" userId="0e53f415fda5f162" providerId="LiveId" clId="{BE0A3003-6158-455E-896A-A6CFA6478A3F}" dt="2019-09-28T20:04:27.418" v="14" actId="26606"/>
          <ac:spMkLst>
            <pc:docMk/>
            <pc:sldMk cId="2464685405" sldId="264"/>
            <ac:spMk id="4" creationId="{81BB3449-75EB-4D8E-B2A2-D4B83125A564}"/>
          </ac:spMkLst>
        </pc:spChg>
        <pc:spChg chg="add">
          <ac:chgData name="Sarah Gothard" userId="0e53f415fda5f162" providerId="LiveId" clId="{BE0A3003-6158-455E-896A-A6CFA6478A3F}" dt="2019-09-28T20:04:27.418" v="14" actId="26606"/>
          <ac:spMkLst>
            <pc:docMk/>
            <pc:sldMk cId="2464685405" sldId="264"/>
            <ac:spMk id="9" creationId="{32BC26D8-82FB-445E-AA49-62A77D7C1EE0}"/>
          </ac:spMkLst>
        </pc:spChg>
        <pc:spChg chg="add">
          <ac:chgData name="Sarah Gothard" userId="0e53f415fda5f162" providerId="LiveId" clId="{BE0A3003-6158-455E-896A-A6CFA6478A3F}" dt="2019-09-28T20:04:27.418" v="14" actId="26606"/>
          <ac:spMkLst>
            <pc:docMk/>
            <pc:sldMk cId="2464685405" sldId="264"/>
            <ac:spMk id="11" creationId="{CB44330D-EA18-4254-AA95-EB49948539B8}"/>
          </ac:spMkLst>
        </pc:spChg>
        <pc:picChg chg="mod">
          <ac:chgData name="Sarah Gothard" userId="0e53f415fda5f162" providerId="LiveId" clId="{BE0A3003-6158-455E-896A-A6CFA6478A3F}" dt="2019-09-28T20:04:27.418" v="14" actId="26606"/>
          <ac:picMkLst>
            <pc:docMk/>
            <pc:sldMk cId="2464685405" sldId="264"/>
            <ac:picMk id="3" creationId="{69595E27-CA34-439B-BBB2-00C8DA074542}"/>
          </ac:picMkLst>
        </pc:picChg>
      </pc:sldChg>
      <pc:sldChg chg="addSp modSp mod setBg">
        <pc:chgData name="Sarah Gothard" userId="0e53f415fda5f162" providerId="LiveId" clId="{BE0A3003-6158-455E-896A-A6CFA6478A3F}" dt="2019-09-28T20:03:27.944" v="1" actId="26606"/>
        <pc:sldMkLst>
          <pc:docMk/>
          <pc:sldMk cId="3156584385" sldId="265"/>
        </pc:sldMkLst>
        <pc:spChg chg="mod ord">
          <ac:chgData name="Sarah Gothard" userId="0e53f415fda5f162" providerId="LiveId" clId="{BE0A3003-6158-455E-896A-A6CFA6478A3F}" dt="2019-09-28T20:03:27.944" v="1" actId="26606"/>
          <ac:spMkLst>
            <pc:docMk/>
            <pc:sldMk cId="3156584385" sldId="265"/>
            <ac:spMk id="4" creationId="{81BB3449-75EB-4D8E-B2A2-D4B83125A564}"/>
          </ac:spMkLst>
        </pc:spChg>
        <pc:spChg chg="add">
          <ac:chgData name="Sarah Gothard" userId="0e53f415fda5f162" providerId="LiveId" clId="{BE0A3003-6158-455E-896A-A6CFA6478A3F}" dt="2019-09-28T20:03:27.944" v="1" actId="26606"/>
          <ac:spMkLst>
            <pc:docMk/>
            <pc:sldMk cId="3156584385" sldId="265"/>
            <ac:spMk id="9" creationId="{32BC26D8-82FB-445E-AA49-62A77D7C1EE0}"/>
          </ac:spMkLst>
        </pc:spChg>
        <pc:spChg chg="add">
          <ac:chgData name="Sarah Gothard" userId="0e53f415fda5f162" providerId="LiveId" clId="{BE0A3003-6158-455E-896A-A6CFA6478A3F}" dt="2019-09-28T20:03:27.944" v="1" actId="26606"/>
          <ac:spMkLst>
            <pc:docMk/>
            <pc:sldMk cId="3156584385" sldId="265"/>
            <ac:spMk id="11" creationId="{CB44330D-EA18-4254-AA95-EB49948539B8}"/>
          </ac:spMkLst>
        </pc:spChg>
        <pc:picChg chg="mod">
          <ac:chgData name="Sarah Gothard" userId="0e53f415fda5f162" providerId="LiveId" clId="{BE0A3003-6158-455E-896A-A6CFA6478A3F}" dt="2019-09-28T20:03:27.944" v="1" actId="26606"/>
          <ac:picMkLst>
            <pc:docMk/>
            <pc:sldMk cId="3156584385" sldId="265"/>
            <ac:picMk id="2" creationId="{F580AC1D-4D27-4713-A822-39B6198DF33E}"/>
          </ac:picMkLst>
        </pc:picChg>
      </pc:sldChg>
      <pc:sldChg chg="addSp modSp mod setBg">
        <pc:chgData name="Sarah Gothard" userId="0e53f415fda5f162" providerId="LiveId" clId="{BE0A3003-6158-455E-896A-A6CFA6478A3F}" dt="2019-09-28T20:03:54.007" v="8" actId="26606"/>
        <pc:sldMkLst>
          <pc:docMk/>
          <pc:sldMk cId="561412943" sldId="267"/>
        </pc:sldMkLst>
        <pc:spChg chg="mod ord">
          <ac:chgData name="Sarah Gothard" userId="0e53f415fda5f162" providerId="LiveId" clId="{BE0A3003-6158-455E-896A-A6CFA6478A3F}" dt="2019-09-28T20:03:54.007" v="8" actId="26606"/>
          <ac:spMkLst>
            <pc:docMk/>
            <pc:sldMk cId="561412943" sldId="267"/>
            <ac:spMk id="4" creationId="{81BB3449-75EB-4D8E-B2A2-D4B83125A564}"/>
          </ac:spMkLst>
        </pc:spChg>
        <pc:spChg chg="add">
          <ac:chgData name="Sarah Gothard" userId="0e53f415fda5f162" providerId="LiveId" clId="{BE0A3003-6158-455E-896A-A6CFA6478A3F}" dt="2019-09-28T20:03:54.007" v="8" actId="26606"/>
          <ac:spMkLst>
            <pc:docMk/>
            <pc:sldMk cId="561412943" sldId="267"/>
            <ac:spMk id="10" creationId="{32BC26D8-82FB-445E-AA49-62A77D7C1EE0}"/>
          </ac:spMkLst>
        </pc:spChg>
        <pc:spChg chg="add">
          <ac:chgData name="Sarah Gothard" userId="0e53f415fda5f162" providerId="LiveId" clId="{BE0A3003-6158-455E-896A-A6CFA6478A3F}" dt="2019-09-28T20:03:54.007" v="8" actId="26606"/>
          <ac:spMkLst>
            <pc:docMk/>
            <pc:sldMk cId="561412943" sldId="267"/>
            <ac:spMk id="12" creationId="{CB44330D-EA18-4254-AA95-EB49948539B8}"/>
          </ac:spMkLst>
        </pc:spChg>
        <pc:picChg chg="mod">
          <ac:chgData name="Sarah Gothard" userId="0e53f415fda5f162" providerId="LiveId" clId="{BE0A3003-6158-455E-896A-A6CFA6478A3F}" dt="2019-09-28T20:03:54.007" v="8" actId="26606"/>
          <ac:picMkLst>
            <pc:docMk/>
            <pc:sldMk cId="561412943" sldId="267"/>
            <ac:picMk id="5" creationId="{9169B2D8-6F06-4ACF-B6B1-D2C4DFDC8B16}"/>
          </ac:picMkLst>
        </pc:picChg>
      </pc:sldChg>
      <pc:sldChg chg="addSp modSp mod setBg">
        <pc:chgData name="Sarah Gothard" userId="0e53f415fda5f162" providerId="LiveId" clId="{BE0A3003-6158-455E-896A-A6CFA6478A3F}" dt="2019-09-28T20:03:57.424" v="9" actId="26606"/>
        <pc:sldMkLst>
          <pc:docMk/>
          <pc:sldMk cId="1169132406" sldId="268"/>
        </pc:sldMkLst>
        <pc:spChg chg="mod ord">
          <ac:chgData name="Sarah Gothard" userId="0e53f415fda5f162" providerId="LiveId" clId="{BE0A3003-6158-455E-896A-A6CFA6478A3F}" dt="2019-09-28T20:03:57.424" v="9" actId="26606"/>
          <ac:spMkLst>
            <pc:docMk/>
            <pc:sldMk cId="1169132406" sldId="268"/>
            <ac:spMk id="4" creationId="{81BB3449-75EB-4D8E-B2A2-D4B83125A564}"/>
          </ac:spMkLst>
        </pc:spChg>
        <pc:spChg chg="add">
          <ac:chgData name="Sarah Gothard" userId="0e53f415fda5f162" providerId="LiveId" clId="{BE0A3003-6158-455E-896A-A6CFA6478A3F}" dt="2019-09-28T20:03:57.424" v="9" actId="26606"/>
          <ac:spMkLst>
            <pc:docMk/>
            <pc:sldMk cId="1169132406" sldId="268"/>
            <ac:spMk id="9" creationId="{32BC26D8-82FB-445E-AA49-62A77D7C1EE0}"/>
          </ac:spMkLst>
        </pc:spChg>
        <pc:spChg chg="add">
          <ac:chgData name="Sarah Gothard" userId="0e53f415fda5f162" providerId="LiveId" clId="{BE0A3003-6158-455E-896A-A6CFA6478A3F}" dt="2019-09-28T20:03:57.424" v="9" actId="26606"/>
          <ac:spMkLst>
            <pc:docMk/>
            <pc:sldMk cId="1169132406" sldId="268"/>
            <ac:spMk id="11" creationId="{CB44330D-EA18-4254-AA95-EB49948539B8}"/>
          </ac:spMkLst>
        </pc:spChg>
        <pc:picChg chg="mod">
          <ac:chgData name="Sarah Gothard" userId="0e53f415fda5f162" providerId="LiveId" clId="{BE0A3003-6158-455E-896A-A6CFA6478A3F}" dt="2019-09-28T20:03:57.424" v="9" actId="26606"/>
          <ac:picMkLst>
            <pc:docMk/>
            <pc:sldMk cId="1169132406" sldId="268"/>
            <ac:picMk id="2" creationId="{3CF50668-8031-4AE7-8FAF-565BA6A38BC0}"/>
          </ac:picMkLst>
        </pc:picChg>
      </pc:sldChg>
      <pc:sldChg chg="addSp modSp mod setBg">
        <pc:chgData name="Sarah Gothard" userId="0e53f415fda5f162" providerId="LiveId" clId="{BE0A3003-6158-455E-896A-A6CFA6478A3F}" dt="2019-09-28T20:04:08.207" v="12" actId="26606"/>
        <pc:sldMkLst>
          <pc:docMk/>
          <pc:sldMk cId="3579624307" sldId="270"/>
        </pc:sldMkLst>
        <pc:spChg chg="mod ord">
          <ac:chgData name="Sarah Gothard" userId="0e53f415fda5f162" providerId="LiveId" clId="{BE0A3003-6158-455E-896A-A6CFA6478A3F}" dt="2019-09-28T20:04:08.207" v="12" actId="26606"/>
          <ac:spMkLst>
            <pc:docMk/>
            <pc:sldMk cId="3579624307" sldId="270"/>
            <ac:spMk id="4" creationId="{81BB3449-75EB-4D8E-B2A2-D4B83125A564}"/>
          </ac:spMkLst>
        </pc:spChg>
        <pc:spChg chg="add">
          <ac:chgData name="Sarah Gothard" userId="0e53f415fda5f162" providerId="LiveId" clId="{BE0A3003-6158-455E-896A-A6CFA6478A3F}" dt="2019-09-28T20:04:08.207" v="12" actId="26606"/>
          <ac:spMkLst>
            <pc:docMk/>
            <pc:sldMk cId="3579624307" sldId="270"/>
            <ac:spMk id="10" creationId="{32BC26D8-82FB-445E-AA49-62A77D7C1EE0}"/>
          </ac:spMkLst>
        </pc:spChg>
        <pc:spChg chg="add">
          <ac:chgData name="Sarah Gothard" userId="0e53f415fda5f162" providerId="LiveId" clId="{BE0A3003-6158-455E-896A-A6CFA6478A3F}" dt="2019-09-28T20:04:08.207" v="12" actId="26606"/>
          <ac:spMkLst>
            <pc:docMk/>
            <pc:sldMk cId="3579624307" sldId="270"/>
            <ac:spMk id="12" creationId="{CB44330D-EA18-4254-AA95-EB49948539B8}"/>
          </ac:spMkLst>
        </pc:spChg>
        <pc:picChg chg="mod">
          <ac:chgData name="Sarah Gothard" userId="0e53f415fda5f162" providerId="LiveId" clId="{BE0A3003-6158-455E-896A-A6CFA6478A3F}" dt="2019-09-28T20:04:08.207" v="12" actId="26606"/>
          <ac:picMkLst>
            <pc:docMk/>
            <pc:sldMk cId="3579624307" sldId="270"/>
            <ac:picMk id="5" creationId="{9169B2D8-6F06-4ACF-B6B1-D2C4DFDC8B16}"/>
          </ac:picMkLst>
        </pc:picChg>
      </pc:sldChg>
      <pc:sldChg chg="addSp modSp mod setBg">
        <pc:chgData name="Sarah Gothard" userId="0e53f415fda5f162" providerId="LiveId" clId="{BE0A3003-6158-455E-896A-A6CFA6478A3F}" dt="2019-09-28T20:04:21.381" v="13" actId="26606"/>
        <pc:sldMkLst>
          <pc:docMk/>
          <pc:sldMk cId="3848488141" sldId="271"/>
        </pc:sldMkLst>
        <pc:spChg chg="mod ord">
          <ac:chgData name="Sarah Gothard" userId="0e53f415fda5f162" providerId="LiveId" clId="{BE0A3003-6158-455E-896A-A6CFA6478A3F}" dt="2019-09-28T20:04:21.381" v="13" actId="26606"/>
          <ac:spMkLst>
            <pc:docMk/>
            <pc:sldMk cId="3848488141" sldId="271"/>
            <ac:spMk id="4" creationId="{81BB3449-75EB-4D8E-B2A2-D4B83125A564}"/>
          </ac:spMkLst>
        </pc:spChg>
        <pc:spChg chg="add">
          <ac:chgData name="Sarah Gothard" userId="0e53f415fda5f162" providerId="LiveId" clId="{BE0A3003-6158-455E-896A-A6CFA6478A3F}" dt="2019-09-28T20:04:21.381" v="13" actId="26606"/>
          <ac:spMkLst>
            <pc:docMk/>
            <pc:sldMk cId="3848488141" sldId="271"/>
            <ac:spMk id="9" creationId="{32BC26D8-82FB-445E-AA49-62A77D7C1EE0}"/>
          </ac:spMkLst>
        </pc:spChg>
        <pc:spChg chg="add">
          <ac:chgData name="Sarah Gothard" userId="0e53f415fda5f162" providerId="LiveId" clId="{BE0A3003-6158-455E-896A-A6CFA6478A3F}" dt="2019-09-28T20:04:21.381" v="13" actId="26606"/>
          <ac:spMkLst>
            <pc:docMk/>
            <pc:sldMk cId="3848488141" sldId="271"/>
            <ac:spMk id="11" creationId="{CB44330D-EA18-4254-AA95-EB49948539B8}"/>
          </ac:spMkLst>
        </pc:spChg>
        <pc:picChg chg="mod">
          <ac:chgData name="Sarah Gothard" userId="0e53f415fda5f162" providerId="LiveId" clId="{BE0A3003-6158-455E-896A-A6CFA6478A3F}" dt="2019-09-28T20:04:21.381" v="13" actId="26606"/>
          <ac:picMkLst>
            <pc:docMk/>
            <pc:sldMk cId="3848488141" sldId="271"/>
            <ac:picMk id="2" creationId="{0DFB3760-87D3-4AB2-93EB-D2B8283652A6}"/>
          </ac:picMkLst>
        </pc:picChg>
      </pc:sldChg>
      <pc:sldChg chg="addSp modSp mod setBg">
        <pc:chgData name="Sarah Gothard" userId="0e53f415fda5f162" providerId="LiveId" clId="{BE0A3003-6158-455E-896A-A6CFA6478A3F}" dt="2019-09-28T20:04:37.552" v="16" actId="26606"/>
        <pc:sldMkLst>
          <pc:docMk/>
          <pc:sldMk cId="3030246839" sldId="273"/>
        </pc:sldMkLst>
        <pc:spChg chg="mod ord">
          <ac:chgData name="Sarah Gothard" userId="0e53f415fda5f162" providerId="LiveId" clId="{BE0A3003-6158-455E-896A-A6CFA6478A3F}" dt="2019-09-28T20:04:37.552" v="16" actId="26606"/>
          <ac:spMkLst>
            <pc:docMk/>
            <pc:sldMk cId="3030246839" sldId="273"/>
            <ac:spMk id="4" creationId="{81BB3449-75EB-4D8E-B2A2-D4B83125A564}"/>
          </ac:spMkLst>
        </pc:spChg>
        <pc:spChg chg="add">
          <ac:chgData name="Sarah Gothard" userId="0e53f415fda5f162" providerId="LiveId" clId="{BE0A3003-6158-455E-896A-A6CFA6478A3F}" dt="2019-09-28T20:04:37.552" v="16" actId="26606"/>
          <ac:spMkLst>
            <pc:docMk/>
            <pc:sldMk cId="3030246839" sldId="273"/>
            <ac:spMk id="10" creationId="{32BC26D8-82FB-445E-AA49-62A77D7C1EE0}"/>
          </ac:spMkLst>
        </pc:spChg>
        <pc:spChg chg="add">
          <ac:chgData name="Sarah Gothard" userId="0e53f415fda5f162" providerId="LiveId" clId="{BE0A3003-6158-455E-896A-A6CFA6478A3F}" dt="2019-09-28T20:04:37.552" v="16" actId="26606"/>
          <ac:spMkLst>
            <pc:docMk/>
            <pc:sldMk cId="3030246839" sldId="273"/>
            <ac:spMk id="12" creationId="{CB44330D-EA18-4254-AA95-EB49948539B8}"/>
          </ac:spMkLst>
        </pc:spChg>
        <pc:picChg chg="mod">
          <ac:chgData name="Sarah Gothard" userId="0e53f415fda5f162" providerId="LiveId" clId="{BE0A3003-6158-455E-896A-A6CFA6478A3F}" dt="2019-09-28T20:04:37.552" v="16" actId="26606"/>
          <ac:picMkLst>
            <pc:docMk/>
            <pc:sldMk cId="3030246839" sldId="273"/>
            <ac:picMk id="5" creationId="{9169B2D8-6F06-4ACF-B6B1-D2C4DFDC8B16}"/>
          </ac:picMkLst>
        </pc:picChg>
      </pc:sldChg>
      <pc:sldChg chg="addSp modSp mod setBg">
        <pc:chgData name="Sarah Gothard" userId="0e53f415fda5f162" providerId="LiveId" clId="{BE0A3003-6158-455E-896A-A6CFA6478A3F}" dt="2019-09-28T20:03:45.401" v="7" actId="26606"/>
        <pc:sldMkLst>
          <pc:docMk/>
          <pc:sldMk cId="4052028544" sldId="274"/>
        </pc:sldMkLst>
        <pc:spChg chg="mod ord">
          <ac:chgData name="Sarah Gothard" userId="0e53f415fda5f162" providerId="LiveId" clId="{BE0A3003-6158-455E-896A-A6CFA6478A3F}" dt="2019-09-28T20:03:45.401" v="7" actId="26606"/>
          <ac:spMkLst>
            <pc:docMk/>
            <pc:sldMk cId="4052028544" sldId="274"/>
            <ac:spMk id="4" creationId="{81BB3449-75EB-4D8E-B2A2-D4B83125A564}"/>
          </ac:spMkLst>
        </pc:spChg>
        <pc:spChg chg="add">
          <ac:chgData name="Sarah Gothard" userId="0e53f415fda5f162" providerId="LiveId" clId="{BE0A3003-6158-455E-896A-A6CFA6478A3F}" dt="2019-09-28T20:03:45.401" v="7" actId="26606"/>
          <ac:spMkLst>
            <pc:docMk/>
            <pc:sldMk cId="4052028544" sldId="274"/>
            <ac:spMk id="9" creationId="{32BC26D8-82FB-445E-AA49-62A77D7C1EE0}"/>
          </ac:spMkLst>
        </pc:spChg>
        <pc:spChg chg="add">
          <ac:chgData name="Sarah Gothard" userId="0e53f415fda5f162" providerId="LiveId" clId="{BE0A3003-6158-455E-896A-A6CFA6478A3F}" dt="2019-09-28T20:03:45.401" v="7" actId="26606"/>
          <ac:spMkLst>
            <pc:docMk/>
            <pc:sldMk cId="4052028544" sldId="274"/>
            <ac:spMk id="11" creationId="{CB44330D-EA18-4254-AA95-EB49948539B8}"/>
          </ac:spMkLst>
        </pc:spChg>
        <pc:picChg chg="mod">
          <ac:chgData name="Sarah Gothard" userId="0e53f415fda5f162" providerId="LiveId" clId="{BE0A3003-6158-455E-896A-A6CFA6478A3F}" dt="2019-09-28T20:03:45.401" v="7" actId="26606"/>
          <ac:picMkLst>
            <pc:docMk/>
            <pc:sldMk cId="4052028544" sldId="274"/>
            <ac:picMk id="3" creationId="{6152C7E0-441C-4929-BB2D-627D6C464335}"/>
          </ac:picMkLst>
        </pc:picChg>
      </pc:sldChg>
      <pc:sldChg chg="addSp modSp mod setBg">
        <pc:chgData name="Sarah Gothard" userId="0e53f415fda5f162" providerId="LiveId" clId="{BE0A3003-6158-455E-896A-A6CFA6478A3F}" dt="2019-09-28T20:04:05.779" v="11" actId="26606"/>
        <pc:sldMkLst>
          <pc:docMk/>
          <pc:sldMk cId="3522379511" sldId="275"/>
        </pc:sldMkLst>
        <pc:spChg chg="mod ord">
          <ac:chgData name="Sarah Gothard" userId="0e53f415fda5f162" providerId="LiveId" clId="{BE0A3003-6158-455E-896A-A6CFA6478A3F}" dt="2019-09-28T20:04:05.779" v="11" actId="26606"/>
          <ac:spMkLst>
            <pc:docMk/>
            <pc:sldMk cId="3522379511" sldId="275"/>
            <ac:spMk id="4" creationId="{81BB3449-75EB-4D8E-B2A2-D4B83125A564}"/>
          </ac:spMkLst>
        </pc:spChg>
        <pc:spChg chg="add">
          <ac:chgData name="Sarah Gothard" userId="0e53f415fda5f162" providerId="LiveId" clId="{BE0A3003-6158-455E-896A-A6CFA6478A3F}" dt="2019-09-28T20:04:05.779" v="11" actId="26606"/>
          <ac:spMkLst>
            <pc:docMk/>
            <pc:sldMk cId="3522379511" sldId="275"/>
            <ac:spMk id="9" creationId="{32BC26D8-82FB-445E-AA49-62A77D7C1EE0}"/>
          </ac:spMkLst>
        </pc:spChg>
        <pc:spChg chg="add">
          <ac:chgData name="Sarah Gothard" userId="0e53f415fda5f162" providerId="LiveId" clId="{BE0A3003-6158-455E-896A-A6CFA6478A3F}" dt="2019-09-28T20:04:05.779" v="11" actId="26606"/>
          <ac:spMkLst>
            <pc:docMk/>
            <pc:sldMk cId="3522379511" sldId="275"/>
            <ac:spMk id="11" creationId="{CB44330D-EA18-4254-AA95-EB49948539B8}"/>
          </ac:spMkLst>
        </pc:spChg>
        <pc:picChg chg="mod">
          <ac:chgData name="Sarah Gothard" userId="0e53f415fda5f162" providerId="LiveId" clId="{BE0A3003-6158-455E-896A-A6CFA6478A3F}" dt="2019-09-28T20:04:05.779" v="11" actId="26606"/>
          <ac:picMkLst>
            <pc:docMk/>
            <pc:sldMk cId="3522379511" sldId="275"/>
            <ac:picMk id="3" creationId="{6152C7E0-441C-4929-BB2D-627D6C464335}"/>
          </ac:picMkLst>
        </pc:picChg>
      </pc:sldChg>
      <pc:sldChg chg="addSp modSp mod setBg">
        <pc:chgData name="Sarah Gothard" userId="0e53f415fda5f162" providerId="LiveId" clId="{BE0A3003-6158-455E-896A-A6CFA6478A3F}" dt="2019-09-28T20:04:30.104" v="15" actId="26606"/>
        <pc:sldMkLst>
          <pc:docMk/>
          <pc:sldMk cId="1526760411" sldId="276"/>
        </pc:sldMkLst>
        <pc:spChg chg="mod ord">
          <ac:chgData name="Sarah Gothard" userId="0e53f415fda5f162" providerId="LiveId" clId="{BE0A3003-6158-455E-896A-A6CFA6478A3F}" dt="2019-09-28T20:04:30.104" v="15" actId="26606"/>
          <ac:spMkLst>
            <pc:docMk/>
            <pc:sldMk cId="1526760411" sldId="276"/>
            <ac:spMk id="4" creationId="{81BB3449-75EB-4D8E-B2A2-D4B83125A564}"/>
          </ac:spMkLst>
        </pc:spChg>
        <pc:spChg chg="add">
          <ac:chgData name="Sarah Gothard" userId="0e53f415fda5f162" providerId="LiveId" clId="{BE0A3003-6158-455E-896A-A6CFA6478A3F}" dt="2019-09-28T20:04:30.104" v="15" actId="26606"/>
          <ac:spMkLst>
            <pc:docMk/>
            <pc:sldMk cId="1526760411" sldId="276"/>
            <ac:spMk id="9" creationId="{32BC26D8-82FB-445E-AA49-62A77D7C1EE0}"/>
          </ac:spMkLst>
        </pc:spChg>
        <pc:spChg chg="add">
          <ac:chgData name="Sarah Gothard" userId="0e53f415fda5f162" providerId="LiveId" clId="{BE0A3003-6158-455E-896A-A6CFA6478A3F}" dt="2019-09-28T20:04:30.104" v="15" actId="26606"/>
          <ac:spMkLst>
            <pc:docMk/>
            <pc:sldMk cId="1526760411" sldId="276"/>
            <ac:spMk id="11" creationId="{CB44330D-EA18-4254-AA95-EB49948539B8}"/>
          </ac:spMkLst>
        </pc:spChg>
        <pc:picChg chg="mod">
          <ac:chgData name="Sarah Gothard" userId="0e53f415fda5f162" providerId="LiveId" clId="{BE0A3003-6158-455E-896A-A6CFA6478A3F}" dt="2019-09-28T20:04:30.104" v="15" actId="26606"/>
          <ac:picMkLst>
            <pc:docMk/>
            <pc:sldMk cId="1526760411" sldId="276"/>
            <ac:picMk id="3" creationId="{6152C7E0-441C-4929-BB2D-627D6C464335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9/28/2019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9/28/2019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4673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0721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379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9890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1687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2985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3122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98178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8244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4180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6454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2787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7771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1368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9790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0173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995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9/28/2019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9/28/2019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9/28/2019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9/28/2019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9/28/2019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9/28/2019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9/28/2019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9/28/2019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9211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B46E9D0-FCBB-429B-AF3E-1D74DAAA89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24752"/>
            <a:ext cx="10905066" cy="160849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B3449-75EB-4D8E-B2A2-D4B83125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953300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CF50668-8031-4AE7-8FAF-565BA6A38B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770891"/>
            <a:ext cx="10905066" cy="531621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B3449-75EB-4D8E-B2A2-D4B83125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691324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223B625-E729-4196-8C14-155AF8AB3F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397" y="643467"/>
            <a:ext cx="1041320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B3449-75EB-4D8E-B2A2-D4B83125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877406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52C7E0-441C-4929-BB2D-627D6C4643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648209"/>
            <a:ext cx="10905066" cy="55615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B3449-75EB-4D8E-B2A2-D4B83125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223795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69B2D8-6F06-4ACF-B6B1-D2C4DFDC8B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9099" y="643467"/>
            <a:ext cx="977380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B3449-75EB-4D8E-B2A2-D4B83125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796243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DFB3760-87D3-4AB2-93EB-D2B8283652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198" y="643467"/>
            <a:ext cx="1081760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B3449-75EB-4D8E-B2A2-D4B83125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484881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9595E27-CA34-439B-BBB2-00C8DA0745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B3449-75EB-4D8E-B2A2-D4B83125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646854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52C7E0-441C-4929-BB2D-627D6C4643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648209"/>
            <a:ext cx="10905066" cy="55615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B3449-75EB-4D8E-B2A2-D4B83125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267604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69B2D8-6F06-4ACF-B6B1-D2C4DFDC8B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9099" y="643467"/>
            <a:ext cx="977380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B3449-75EB-4D8E-B2A2-D4B83125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30246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580AC1D-4D27-4713-A822-39B6198DF3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729997"/>
            <a:ext cx="10905066" cy="539800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B3449-75EB-4D8E-B2A2-D4B83125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56584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F1FAF83-00BE-4173-BC4A-C0129AC77A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B3449-75EB-4D8E-B2A2-D4B83125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25371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52C7E0-441C-4929-BB2D-627D6C4643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648209"/>
            <a:ext cx="10905066" cy="55615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B3449-75EB-4D8E-B2A2-D4B83125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86355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69B2D8-6F06-4ACF-B6B1-D2C4DFDC8B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9099" y="643467"/>
            <a:ext cx="977380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B3449-75EB-4D8E-B2A2-D4B83125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39154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B95E6A2-82F6-4A0D-A8F7-763190D4D6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729997"/>
            <a:ext cx="10905066" cy="539800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B3449-75EB-4D8E-B2A2-D4B83125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46650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A0C923E-0AD4-477F-8060-5C76CDD393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277" y="643467"/>
            <a:ext cx="1051144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B3449-75EB-4D8E-B2A2-D4B83125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54419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152C7E0-441C-4929-BB2D-627D6C4643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648209"/>
            <a:ext cx="10905066" cy="55615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B3449-75EB-4D8E-B2A2-D4B83125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520285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69B2D8-6F06-4ACF-B6B1-D2C4DFDC8B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9099" y="643467"/>
            <a:ext cx="977380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B3449-75EB-4D8E-B2A2-D4B83125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61412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</Words>
  <Application>Microsoft Office PowerPoint</Application>
  <PresentationFormat>Widescreen</PresentationFormat>
  <Paragraphs>35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2019-09-28T20:04:37Z</dcterms:created>
  <dcterms:modified xsi:type="dcterms:W3CDTF">2019-09-28T20:04:44Z</dcterms:modified>
</cp:coreProperties>
</file>