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8" r:id="rId2"/>
    <p:sldId id="257" r:id="rId3"/>
    <p:sldId id="259" r:id="rId4"/>
    <p:sldId id="260" r:id="rId5"/>
    <p:sldId id="261" r:id="rId6"/>
    <p:sldId id="262" r:id="rId7"/>
    <p:sldId id="265" r:id="rId8"/>
    <p:sldId id="263" r:id="rId9"/>
    <p:sldId id="264" r:id="rId10"/>
    <p:sldId id="272" r:id="rId11"/>
    <p:sldId id="273" r:id="rId12"/>
    <p:sldId id="266" r:id="rId13"/>
    <p:sldId id="267" r:id="rId14"/>
    <p:sldId id="274" r:id="rId15"/>
    <p:sldId id="268" r:id="rId16"/>
    <p:sldId id="269" r:id="rId17"/>
    <p:sldId id="275" r:id="rId18"/>
    <p:sldId id="276" r:id="rId19"/>
    <p:sldId id="270" r:id="rId20"/>
    <p:sldId id="27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3F810D-AC2D-4665-BCF2-410C248FEA18}" v="1" dt="2022-07-01T20:07:46.7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0421" autoAdjust="0"/>
  </p:normalViewPr>
  <p:slideViewPr>
    <p:cSldViewPr snapToGrid="0">
      <p:cViewPr varScale="1">
        <p:scale>
          <a:sx n="68" d="100"/>
          <a:sy n="68" d="100"/>
        </p:scale>
        <p:origin x="8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023F810D-AC2D-4665-BCF2-410C248FEA18}"/>
    <pc:docChg chg="undo custSel addSld delSld modSld">
      <pc:chgData name="Sarah Gothard" userId="0e53f415fda5f162" providerId="LiveId" clId="{023F810D-AC2D-4665-BCF2-410C248FEA18}" dt="2022-07-01T20:20:11.889" v="53" actId="26606"/>
      <pc:docMkLst>
        <pc:docMk/>
      </pc:docMkLst>
      <pc:sldChg chg="addSp delSp modSp mod">
        <pc:chgData name="Sarah Gothard" userId="0e53f415fda5f162" providerId="LiveId" clId="{023F810D-AC2D-4665-BCF2-410C248FEA18}" dt="2022-07-01T20:04:34.182" v="8" actId="27614"/>
        <pc:sldMkLst>
          <pc:docMk/>
          <pc:sldMk cId="638189088" sldId="257"/>
        </pc:sldMkLst>
        <pc:spChg chg="ord">
          <ac:chgData name="Sarah Gothard" userId="0e53f415fda5f162" providerId="LiveId" clId="{023F810D-AC2D-4665-BCF2-410C248FEA18}" dt="2022-07-01T20:04:25.468" v="6" actId="26606"/>
          <ac:spMkLst>
            <pc:docMk/>
            <pc:sldMk cId="638189088" sldId="257"/>
            <ac:spMk id="5" creationId="{A8DABD8D-1C0D-49A7-A540-1D5D5F9DDB7F}"/>
          </ac:spMkLst>
        </pc:spChg>
        <pc:spChg chg="del">
          <ac:chgData name="Sarah Gothard" userId="0e53f415fda5f162" providerId="LiveId" clId="{023F810D-AC2D-4665-BCF2-410C248FEA18}" dt="2022-07-01T20:04:25.468" v="6" actId="26606"/>
          <ac:spMkLst>
            <pc:docMk/>
            <pc:sldMk cId="638189088" sldId="257"/>
            <ac:spMk id="26" creationId="{32BC26D8-82FB-445E-AA49-62A77D7C1EE0}"/>
          </ac:spMkLst>
        </pc:spChg>
        <pc:spChg chg="del">
          <ac:chgData name="Sarah Gothard" userId="0e53f415fda5f162" providerId="LiveId" clId="{023F810D-AC2D-4665-BCF2-410C248FEA18}" dt="2022-07-01T20:04:25.468" v="6" actId="26606"/>
          <ac:spMkLst>
            <pc:docMk/>
            <pc:sldMk cId="638189088" sldId="257"/>
            <ac:spMk id="27" creationId="{CB44330D-EA18-4254-AA95-EB49948539B8}"/>
          </ac:spMkLst>
        </pc:spChg>
        <pc:spChg chg="add">
          <ac:chgData name="Sarah Gothard" userId="0e53f415fda5f162" providerId="LiveId" clId="{023F810D-AC2D-4665-BCF2-410C248FEA18}" dt="2022-07-01T20:04:25.468" v="6" actId="26606"/>
          <ac:spMkLst>
            <pc:docMk/>
            <pc:sldMk cId="638189088" sldId="257"/>
            <ac:spMk id="32" creationId="{32BC26D8-82FB-445E-AA49-62A77D7C1EE0}"/>
          </ac:spMkLst>
        </pc:spChg>
        <pc:spChg chg="add">
          <ac:chgData name="Sarah Gothard" userId="0e53f415fda5f162" providerId="LiveId" clId="{023F810D-AC2D-4665-BCF2-410C248FEA18}" dt="2022-07-01T20:04:25.468" v="6" actId="26606"/>
          <ac:spMkLst>
            <pc:docMk/>
            <pc:sldMk cId="638189088" sldId="257"/>
            <ac:spMk id="34" creationId="{CB44330D-EA18-4254-AA95-EB49948539B8}"/>
          </ac:spMkLst>
        </pc:spChg>
        <pc:picChg chg="add mod">
          <ac:chgData name="Sarah Gothard" userId="0e53f415fda5f162" providerId="LiveId" clId="{023F810D-AC2D-4665-BCF2-410C248FEA18}" dt="2022-07-01T20:04:34.182" v="8" actId="27614"/>
          <ac:picMkLst>
            <pc:docMk/>
            <pc:sldMk cId="638189088" sldId="257"/>
            <ac:picMk id="3" creationId="{F073B34E-88CE-459E-A218-FDA584654E84}"/>
          </ac:picMkLst>
        </pc:picChg>
        <pc:picChg chg="del">
          <ac:chgData name="Sarah Gothard" userId="0e53f415fda5f162" providerId="LiveId" clId="{023F810D-AC2D-4665-BCF2-410C248FEA18}" dt="2022-07-01T20:02:38.014" v="3" actId="478"/>
          <ac:picMkLst>
            <pc:docMk/>
            <pc:sldMk cId="638189088" sldId="257"/>
            <ac:picMk id="12" creationId="{0BB8806A-8178-4E40-AD7B-5BAAD2075C19}"/>
          </ac:picMkLst>
        </pc:picChg>
      </pc:sldChg>
      <pc:sldChg chg="addSp delSp modSp mod">
        <pc:chgData name="Sarah Gothard" userId="0e53f415fda5f162" providerId="LiveId" clId="{023F810D-AC2D-4665-BCF2-410C248FEA18}" dt="2022-07-01T20:02:32.153" v="2" actId="26606"/>
        <pc:sldMkLst>
          <pc:docMk/>
          <pc:sldMk cId="4161162085" sldId="258"/>
        </pc:sldMkLst>
        <pc:spChg chg="ord">
          <ac:chgData name="Sarah Gothard" userId="0e53f415fda5f162" providerId="LiveId" clId="{023F810D-AC2D-4665-BCF2-410C248FEA18}" dt="2022-07-01T20:02:32.153" v="2" actId="26606"/>
          <ac:spMkLst>
            <pc:docMk/>
            <pc:sldMk cId="4161162085" sldId="258"/>
            <ac:spMk id="5" creationId="{877935DE-0FED-4D49-8ABF-9B4A2100D438}"/>
          </ac:spMkLst>
        </pc:spChg>
        <pc:spChg chg="del">
          <ac:chgData name="Sarah Gothard" userId="0e53f415fda5f162" providerId="LiveId" clId="{023F810D-AC2D-4665-BCF2-410C248FEA18}" dt="2022-07-01T20:02:32.153" v="2" actId="26606"/>
          <ac:spMkLst>
            <pc:docMk/>
            <pc:sldMk cId="4161162085" sldId="258"/>
            <ac:spMk id="72" creationId="{32BC26D8-82FB-445E-AA49-62A77D7C1EE0}"/>
          </ac:spMkLst>
        </pc:spChg>
        <pc:spChg chg="del">
          <ac:chgData name="Sarah Gothard" userId="0e53f415fda5f162" providerId="LiveId" clId="{023F810D-AC2D-4665-BCF2-410C248FEA18}" dt="2022-07-01T20:02:32.153" v="2" actId="26606"/>
          <ac:spMkLst>
            <pc:docMk/>
            <pc:sldMk cId="4161162085" sldId="258"/>
            <ac:spMk id="73" creationId="{CB44330D-EA18-4254-AA95-EB49948539B8}"/>
          </ac:spMkLst>
        </pc:spChg>
        <pc:spChg chg="add">
          <ac:chgData name="Sarah Gothard" userId="0e53f415fda5f162" providerId="LiveId" clId="{023F810D-AC2D-4665-BCF2-410C248FEA18}" dt="2022-07-01T20:02:32.153" v="2" actId="26606"/>
          <ac:spMkLst>
            <pc:docMk/>
            <pc:sldMk cId="4161162085" sldId="258"/>
            <ac:spMk id="78" creationId="{32BC26D8-82FB-445E-AA49-62A77D7C1EE0}"/>
          </ac:spMkLst>
        </pc:spChg>
        <pc:spChg chg="add">
          <ac:chgData name="Sarah Gothard" userId="0e53f415fda5f162" providerId="LiveId" clId="{023F810D-AC2D-4665-BCF2-410C248FEA18}" dt="2022-07-01T20:02:32.153" v="2" actId="26606"/>
          <ac:spMkLst>
            <pc:docMk/>
            <pc:sldMk cId="4161162085" sldId="258"/>
            <ac:spMk id="80" creationId="{CB44330D-EA18-4254-AA95-EB49948539B8}"/>
          </ac:spMkLst>
        </pc:spChg>
        <pc:picChg chg="add mod">
          <ac:chgData name="Sarah Gothard" userId="0e53f415fda5f162" providerId="LiveId" clId="{023F810D-AC2D-4665-BCF2-410C248FEA18}" dt="2022-07-01T20:02:32.153" v="2" actId="26606"/>
          <ac:picMkLst>
            <pc:docMk/>
            <pc:sldMk cId="4161162085" sldId="258"/>
            <ac:picMk id="3" creationId="{64AA66D7-ACD1-443A-8396-854168E16EF3}"/>
          </ac:picMkLst>
        </pc:picChg>
        <pc:picChg chg="del">
          <ac:chgData name="Sarah Gothard" userId="0e53f415fda5f162" providerId="LiveId" clId="{023F810D-AC2D-4665-BCF2-410C248FEA18}" dt="2022-07-01T20:02:28.209" v="0" actId="478"/>
          <ac:picMkLst>
            <pc:docMk/>
            <pc:sldMk cId="4161162085" sldId="258"/>
            <ac:picMk id="7" creationId="{C6589A0E-BE16-4BA0-A6DB-FFFD7B5DD26E}"/>
          </ac:picMkLst>
        </pc:picChg>
      </pc:sldChg>
      <pc:sldChg chg="del">
        <pc:chgData name="Sarah Gothard" userId="0e53f415fda5f162" providerId="LiveId" clId="{023F810D-AC2D-4665-BCF2-410C248FEA18}" dt="2022-07-01T20:02:40.977" v="4" actId="47"/>
        <pc:sldMkLst>
          <pc:docMk/>
          <pc:sldMk cId="1813795288" sldId="259"/>
        </pc:sldMkLst>
      </pc:sldChg>
      <pc:sldChg chg="addSp delSp modSp new mod setBg">
        <pc:chgData name="Sarah Gothard" userId="0e53f415fda5f162" providerId="LiveId" clId="{023F810D-AC2D-4665-BCF2-410C248FEA18}" dt="2022-07-01T20:05:08.671" v="12" actId="27614"/>
        <pc:sldMkLst>
          <pc:docMk/>
          <pc:sldMk cId="3484620080" sldId="259"/>
        </pc:sldMkLst>
        <pc:spChg chg="del">
          <ac:chgData name="Sarah Gothard" userId="0e53f415fda5f162" providerId="LiveId" clId="{023F810D-AC2D-4665-BCF2-410C248FEA18}" dt="2022-07-01T20:05:01.712" v="10" actId="26606"/>
          <ac:spMkLst>
            <pc:docMk/>
            <pc:sldMk cId="3484620080" sldId="259"/>
            <ac:spMk id="2" creationId="{4877D05F-AC28-497F-A80B-320486043B6E}"/>
          </ac:spMkLst>
        </pc:spChg>
        <pc:spChg chg="del">
          <ac:chgData name="Sarah Gothard" userId="0e53f415fda5f162" providerId="LiveId" clId="{023F810D-AC2D-4665-BCF2-410C248FEA18}" dt="2022-07-01T20:05:01.712" v="10" actId="26606"/>
          <ac:spMkLst>
            <pc:docMk/>
            <pc:sldMk cId="3484620080" sldId="259"/>
            <ac:spMk id="3" creationId="{32EB9977-75F6-4423-8830-7E6A071814B2}"/>
          </ac:spMkLst>
        </pc:spChg>
        <pc:spChg chg="mod ord">
          <ac:chgData name="Sarah Gothard" userId="0e53f415fda5f162" providerId="LiveId" clId="{023F810D-AC2D-4665-BCF2-410C248FEA18}" dt="2022-07-01T20:05:01.712" v="10" actId="26606"/>
          <ac:spMkLst>
            <pc:docMk/>
            <pc:sldMk cId="3484620080" sldId="259"/>
            <ac:spMk id="4" creationId="{D848768D-0EE3-4E09-9EED-807780ED478E}"/>
          </ac:spMkLst>
        </pc:spChg>
        <pc:spChg chg="add">
          <ac:chgData name="Sarah Gothard" userId="0e53f415fda5f162" providerId="LiveId" clId="{023F810D-AC2D-4665-BCF2-410C248FEA18}" dt="2022-07-01T20:05:01.712" v="10" actId="26606"/>
          <ac:spMkLst>
            <pc:docMk/>
            <pc:sldMk cId="3484620080" sldId="259"/>
            <ac:spMk id="11" creationId="{32BC26D8-82FB-445E-AA49-62A77D7C1EE0}"/>
          </ac:spMkLst>
        </pc:spChg>
        <pc:spChg chg="add">
          <ac:chgData name="Sarah Gothard" userId="0e53f415fda5f162" providerId="LiveId" clId="{023F810D-AC2D-4665-BCF2-410C248FEA18}" dt="2022-07-01T20:05:01.712" v="10" actId="26606"/>
          <ac:spMkLst>
            <pc:docMk/>
            <pc:sldMk cId="3484620080" sldId="259"/>
            <ac:spMk id="13" creationId="{CB44330D-EA18-4254-AA95-EB49948539B8}"/>
          </ac:spMkLst>
        </pc:spChg>
        <pc:picChg chg="add mod">
          <ac:chgData name="Sarah Gothard" userId="0e53f415fda5f162" providerId="LiveId" clId="{023F810D-AC2D-4665-BCF2-410C248FEA18}" dt="2022-07-01T20:05:08.671" v="12" actId="27614"/>
          <ac:picMkLst>
            <pc:docMk/>
            <pc:sldMk cId="3484620080" sldId="259"/>
            <ac:picMk id="6" creationId="{D8FA926E-9CE1-431B-A8B6-EBBAF767E5EF}"/>
          </ac:picMkLst>
        </pc:picChg>
      </pc:sldChg>
      <pc:sldChg chg="del">
        <pc:chgData name="Sarah Gothard" userId="0e53f415fda5f162" providerId="LiveId" clId="{023F810D-AC2D-4665-BCF2-410C248FEA18}" dt="2022-07-01T20:02:40.977" v="4" actId="47"/>
        <pc:sldMkLst>
          <pc:docMk/>
          <pc:sldMk cId="2182860920" sldId="260"/>
        </pc:sldMkLst>
      </pc:sldChg>
      <pc:sldChg chg="addSp delSp modSp new mod setBg">
        <pc:chgData name="Sarah Gothard" userId="0e53f415fda5f162" providerId="LiveId" clId="{023F810D-AC2D-4665-BCF2-410C248FEA18}" dt="2022-07-01T20:05:40.615" v="18" actId="27614"/>
        <pc:sldMkLst>
          <pc:docMk/>
          <pc:sldMk cId="4125586725" sldId="260"/>
        </pc:sldMkLst>
        <pc:spChg chg="del">
          <ac:chgData name="Sarah Gothard" userId="0e53f415fda5f162" providerId="LiveId" clId="{023F810D-AC2D-4665-BCF2-410C248FEA18}" dt="2022-07-01T20:05:37.563" v="16" actId="26606"/>
          <ac:spMkLst>
            <pc:docMk/>
            <pc:sldMk cId="4125586725" sldId="260"/>
            <ac:spMk id="2" creationId="{FF78C7BD-B863-439C-B861-C156CA5B2A23}"/>
          </ac:spMkLst>
        </pc:spChg>
        <pc:spChg chg="del">
          <ac:chgData name="Sarah Gothard" userId="0e53f415fda5f162" providerId="LiveId" clId="{023F810D-AC2D-4665-BCF2-410C248FEA18}" dt="2022-07-01T20:05:37.563" v="16" actId="26606"/>
          <ac:spMkLst>
            <pc:docMk/>
            <pc:sldMk cId="4125586725" sldId="260"/>
            <ac:spMk id="3" creationId="{9DFE9C81-7260-4F32-9B0D-89FC3B999D97}"/>
          </ac:spMkLst>
        </pc:spChg>
        <pc:spChg chg="mod ord">
          <ac:chgData name="Sarah Gothard" userId="0e53f415fda5f162" providerId="LiveId" clId="{023F810D-AC2D-4665-BCF2-410C248FEA18}" dt="2022-07-01T20:05:37.563" v="16" actId="26606"/>
          <ac:spMkLst>
            <pc:docMk/>
            <pc:sldMk cId="4125586725" sldId="260"/>
            <ac:spMk id="4" creationId="{FCACFE50-7ADB-46E1-9C55-E1381EC3F17E}"/>
          </ac:spMkLst>
        </pc:spChg>
        <pc:spChg chg="add">
          <ac:chgData name="Sarah Gothard" userId="0e53f415fda5f162" providerId="LiveId" clId="{023F810D-AC2D-4665-BCF2-410C248FEA18}" dt="2022-07-01T20:05:37.563" v="16" actId="26606"/>
          <ac:spMkLst>
            <pc:docMk/>
            <pc:sldMk cId="4125586725" sldId="260"/>
            <ac:spMk id="13" creationId="{32BC26D8-82FB-445E-AA49-62A77D7C1EE0}"/>
          </ac:spMkLst>
        </pc:spChg>
        <pc:spChg chg="add">
          <ac:chgData name="Sarah Gothard" userId="0e53f415fda5f162" providerId="LiveId" clId="{023F810D-AC2D-4665-BCF2-410C248FEA18}" dt="2022-07-01T20:05:37.563" v="16" actId="26606"/>
          <ac:spMkLst>
            <pc:docMk/>
            <pc:sldMk cId="4125586725" sldId="260"/>
            <ac:spMk id="15" creationId="{CB44330D-EA18-4254-AA95-EB49948539B8}"/>
          </ac:spMkLst>
        </pc:spChg>
        <pc:picChg chg="add del">
          <ac:chgData name="Sarah Gothard" userId="0e53f415fda5f162" providerId="LiveId" clId="{023F810D-AC2D-4665-BCF2-410C248FEA18}" dt="2022-07-01T20:05:20.829" v="14" actId="22"/>
          <ac:picMkLst>
            <pc:docMk/>
            <pc:sldMk cId="4125586725" sldId="260"/>
            <ac:picMk id="6" creationId="{6E54DECF-3F67-4B0F-8DD7-FDBBDE37595F}"/>
          </ac:picMkLst>
        </pc:picChg>
        <pc:picChg chg="add mod">
          <ac:chgData name="Sarah Gothard" userId="0e53f415fda5f162" providerId="LiveId" clId="{023F810D-AC2D-4665-BCF2-410C248FEA18}" dt="2022-07-01T20:05:40.615" v="18" actId="27614"/>
          <ac:picMkLst>
            <pc:docMk/>
            <pc:sldMk cId="4125586725" sldId="260"/>
            <ac:picMk id="8" creationId="{8DAD8AF9-D45E-4FE1-94EA-EA331067E904}"/>
          </ac:picMkLst>
        </pc:picChg>
      </pc:sldChg>
      <pc:sldChg chg="addSp delSp modSp new mod setBg">
        <pc:chgData name="Sarah Gothard" userId="0e53f415fda5f162" providerId="LiveId" clId="{023F810D-AC2D-4665-BCF2-410C248FEA18}" dt="2022-07-01T20:06:29.761" v="21" actId="27614"/>
        <pc:sldMkLst>
          <pc:docMk/>
          <pc:sldMk cId="543281710" sldId="261"/>
        </pc:sldMkLst>
        <pc:spChg chg="del">
          <ac:chgData name="Sarah Gothard" userId="0e53f415fda5f162" providerId="LiveId" clId="{023F810D-AC2D-4665-BCF2-410C248FEA18}" dt="2022-07-01T20:06:27.366" v="20" actId="26606"/>
          <ac:spMkLst>
            <pc:docMk/>
            <pc:sldMk cId="543281710" sldId="261"/>
            <ac:spMk id="2" creationId="{571AF9A6-D81A-458F-A35E-CA65EF686C35}"/>
          </ac:spMkLst>
        </pc:spChg>
        <pc:spChg chg="del">
          <ac:chgData name="Sarah Gothard" userId="0e53f415fda5f162" providerId="LiveId" clId="{023F810D-AC2D-4665-BCF2-410C248FEA18}" dt="2022-07-01T20:06:27.366" v="20" actId="26606"/>
          <ac:spMkLst>
            <pc:docMk/>
            <pc:sldMk cId="543281710" sldId="261"/>
            <ac:spMk id="3" creationId="{B784ECCA-920E-4CF8-A49F-4845A09B0EC3}"/>
          </ac:spMkLst>
        </pc:spChg>
        <pc:spChg chg="mod ord">
          <ac:chgData name="Sarah Gothard" userId="0e53f415fda5f162" providerId="LiveId" clId="{023F810D-AC2D-4665-BCF2-410C248FEA18}" dt="2022-07-01T20:06:27.366" v="20" actId="26606"/>
          <ac:spMkLst>
            <pc:docMk/>
            <pc:sldMk cId="543281710" sldId="261"/>
            <ac:spMk id="4" creationId="{CF7B5DA0-B1AD-4175-99DD-EDB8079B38B6}"/>
          </ac:spMkLst>
        </pc:spChg>
        <pc:spChg chg="add">
          <ac:chgData name="Sarah Gothard" userId="0e53f415fda5f162" providerId="LiveId" clId="{023F810D-AC2D-4665-BCF2-410C248FEA18}" dt="2022-07-01T20:06:27.366" v="20" actId="26606"/>
          <ac:spMkLst>
            <pc:docMk/>
            <pc:sldMk cId="543281710" sldId="261"/>
            <ac:spMk id="11" creationId="{32BC26D8-82FB-445E-AA49-62A77D7C1EE0}"/>
          </ac:spMkLst>
        </pc:spChg>
        <pc:spChg chg="add">
          <ac:chgData name="Sarah Gothard" userId="0e53f415fda5f162" providerId="LiveId" clId="{023F810D-AC2D-4665-BCF2-410C248FEA18}" dt="2022-07-01T20:06:27.366" v="20" actId="26606"/>
          <ac:spMkLst>
            <pc:docMk/>
            <pc:sldMk cId="543281710" sldId="261"/>
            <ac:spMk id="13" creationId="{CB44330D-EA18-4254-AA95-EB49948539B8}"/>
          </ac:spMkLst>
        </pc:spChg>
        <pc:picChg chg="add mod">
          <ac:chgData name="Sarah Gothard" userId="0e53f415fda5f162" providerId="LiveId" clId="{023F810D-AC2D-4665-BCF2-410C248FEA18}" dt="2022-07-01T20:06:29.761" v="21" actId="27614"/>
          <ac:picMkLst>
            <pc:docMk/>
            <pc:sldMk cId="543281710" sldId="261"/>
            <ac:picMk id="6" creationId="{D414FF95-648C-48D2-ACCE-7DF8208D07E8}"/>
          </ac:picMkLst>
        </pc:picChg>
      </pc:sldChg>
      <pc:sldChg chg="del">
        <pc:chgData name="Sarah Gothard" userId="0e53f415fda5f162" providerId="LiveId" clId="{023F810D-AC2D-4665-BCF2-410C248FEA18}" dt="2022-07-01T20:02:40.977" v="4" actId="47"/>
        <pc:sldMkLst>
          <pc:docMk/>
          <pc:sldMk cId="3097712559" sldId="261"/>
        </pc:sldMkLst>
      </pc:sldChg>
      <pc:sldChg chg="addSp delSp modSp new mod setBg">
        <pc:chgData name="Sarah Gothard" userId="0e53f415fda5f162" providerId="LiveId" clId="{023F810D-AC2D-4665-BCF2-410C248FEA18}" dt="2022-07-01T20:07:32.419" v="24" actId="26606"/>
        <pc:sldMkLst>
          <pc:docMk/>
          <pc:sldMk cId="572051595" sldId="262"/>
        </pc:sldMkLst>
        <pc:spChg chg="del">
          <ac:chgData name="Sarah Gothard" userId="0e53f415fda5f162" providerId="LiveId" clId="{023F810D-AC2D-4665-BCF2-410C248FEA18}" dt="2022-07-01T20:07:32.419" v="24" actId="26606"/>
          <ac:spMkLst>
            <pc:docMk/>
            <pc:sldMk cId="572051595" sldId="262"/>
            <ac:spMk id="2" creationId="{F83BCE79-8EFA-44A5-88C5-DA31FB3EBD55}"/>
          </ac:spMkLst>
        </pc:spChg>
        <pc:spChg chg="del">
          <ac:chgData name="Sarah Gothard" userId="0e53f415fda5f162" providerId="LiveId" clId="{023F810D-AC2D-4665-BCF2-410C248FEA18}" dt="2022-07-01T20:07:32.419" v="24" actId="26606"/>
          <ac:spMkLst>
            <pc:docMk/>
            <pc:sldMk cId="572051595" sldId="262"/>
            <ac:spMk id="3" creationId="{09C176B2-4B69-4B65-814A-5F68615D9D73}"/>
          </ac:spMkLst>
        </pc:spChg>
        <pc:spChg chg="mod ord">
          <ac:chgData name="Sarah Gothard" userId="0e53f415fda5f162" providerId="LiveId" clId="{023F810D-AC2D-4665-BCF2-410C248FEA18}" dt="2022-07-01T20:07:32.419" v="24" actId="26606"/>
          <ac:spMkLst>
            <pc:docMk/>
            <pc:sldMk cId="572051595" sldId="262"/>
            <ac:spMk id="4" creationId="{C53BF5CE-B96A-46A7-B393-514A9AD82A8E}"/>
          </ac:spMkLst>
        </pc:spChg>
        <pc:spChg chg="add">
          <ac:chgData name="Sarah Gothard" userId="0e53f415fda5f162" providerId="LiveId" clId="{023F810D-AC2D-4665-BCF2-410C248FEA18}" dt="2022-07-01T20:07:32.419" v="24" actId="26606"/>
          <ac:spMkLst>
            <pc:docMk/>
            <pc:sldMk cId="572051595" sldId="262"/>
            <ac:spMk id="11" creationId="{32BC26D8-82FB-445E-AA49-62A77D7C1EE0}"/>
          </ac:spMkLst>
        </pc:spChg>
        <pc:spChg chg="add">
          <ac:chgData name="Sarah Gothard" userId="0e53f415fda5f162" providerId="LiveId" clId="{023F810D-AC2D-4665-BCF2-410C248FEA18}" dt="2022-07-01T20:07:32.419" v="24" actId="26606"/>
          <ac:spMkLst>
            <pc:docMk/>
            <pc:sldMk cId="572051595" sldId="262"/>
            <ac:spMk id="13" creationId="{CB44330D-EA18-4254-AA95-EB49948539B8}"/>
          </ac:spMkLst>
        </pc:spChg>
        <pc:picChg chg="add mod">
          <ac:chgData name="Sarah Gothard" userId="0e53f415fda5f162" providerId="LiveId" clId="{023F810D-AC2D-4665-BCF2-410C248FEA18}" dt="2022-07-01T20:07:32.419" v="24" actId="26606"/>
          <ac:picMkLst>
            <pc:docMk/>
            <pc:sldMk cId="572051595" sldId="262"/>
            <ac:picMk id="6" creationId="{E56A8530-AEF9-4BFF-9988-B0385C32D47D}"/>
          </ac:picMkLst>
        </pc:picChg>
      </pc:sldChg>
      <pc:sldChg chg="del">
        <pc:chgData name="Sarah Gothard" userId="0e53f415fda5f162" providerId="LiveId" clId="{023F810D-AC2D-4665-BCF2-410C248FEA18}" dt="2022-07-01T20:02:40.977" v="4" actId="47"/>
        <pc:sldMkLst>
          <pc:docMk/>
          <pc:sldMk cId="3769317182" sldId="263"/>
        </pc:sldMkLst>
      </pc:sldChg>
      <pc:sldChg chg="addSp delSp modSp new mod setBg">
        <pc:chgData name="Sarah Gothard" userId="0e53f415fda5f162" providerId="LiveId" clId="{023F810D-AC2D-4665-BCF2-410C248FEA18}" dt="2022-07-01T20:09:38.572" v="30" actId="26606"/>
        <pc:sldMkLst>
          <pc:docMk/>
          <pc:sldMk cId="3055736739" sldId="265"/>
        </pc:sldMkLst>
        <pc:spChg chg="del">
          <ac:chgData name="Sarah Gothard" userId="0e53f415fda5f162" providerId="LiveId" clId="{023F810D-AC2D-4665-BCF2-410C248FEA18}" dt="2022-07-01T20:09:21.216" v="27" actId="26606"/>
          <ac:spMkLst>
            <pc:docMk/>
            <pc:sldMk cId="3055736739" sldId="265"/>
            <ac:spMk id="2" creationId="{962B39AB-6063-46A9-968C-48EB49A94D5F}"/>
          </ac:spMkLst>
        </pc:spChg>
        <pc:spChg chg="del">
          <ac:chgData name="Sarah Gothard" userId="0e53f415fda5f162" providerId="LiveId" clId="{023F810D-AC2D-4665-BCF2-410C248FEA18}" dt="2022-07-01T20:09:21.216" v="27" actId="26606"/>
          <ac:spMkLst>
            <pc:docMk/>
            <pc:sldMk cId="3055736739" sldId="265"/>
            <ac:spMk id="3" creationId="{05285794-3094-4F11-BF0F-46D56029BECC}"/>
          </ac:spMkLst>
        </pc:spChg>
        <pc:spChg chg="mod ord">
          <ac:chgData name="Sarah Gothard" userId="0e53f415fda5f162" providerId="LiveId" clId="{023F810D-AC2D-4665-BCF2-410C248FEA18}" dt="2022-07-01T20:09:38.572" v="30" actId="26606"/>
          <ac:spMkLst>
            <pc:docMk/>
            <pc:sldMk cId="3055736739" sldId="265"/>
            <ac:spMk id="4" creationId="{3FBBBA7D-E6C0-4CAA-AF0A-B2A84C7B58BB}"/>
          </ac:spMkLst>
        </pc:spChg>
        <pc:spChg chg="add del mod">
          <ac:chgData name="Sarah Gothard" userId="0e53f415fda5f162" providerId="LiveId" clId="{023F810D-AC2D-4665-BCF2-410C248FEA18}" dt="2022-07-01T20:09:38.572" v="30" actId="26606"/>
          <ac:spMkLst>
            <pc:docMk/>
            <pc:sldMk cId="3055736739" sldId="265"/>
            <ac:spMk id="8" creationId="{DA7DBF35-3394-400B-8C6C-0C9A5A8D003E}"/>
          </ac:spMkLst>
        </pc:spChg>
        <pc:spChg chg="add del">
          <ac:chgData name="Sarah Gothard" userId="0e53f415fda5f162" providerId="LiveId" clId="{023F810D-AC2D-4665-BCF2-410C248FEA18}" dt="2022-07-01T20:09:38.572" v="30" actId="26606"/>
          <ac:spMkLst>
            <pc:docMk/>
            <pc:sldMk cId="3055736739" sldId="265"/>
            <ac:spMk id="11" creationId="{32BC26D8-82FB-445E-AA49-62A77D7C1EE0}"/>
          </ac:spMkLst>
        </pc:spChg>
        <pc:spChg chg="add del">
          <ac:chgData name="Sarah Gothard" userId="0e53f415fda5f162" providerId="LiveId" clId="{023F810D-AC2D-4665-BCF2-410C248FEA18}" dt="2022-07-01T20:09:38.572" v="30" actId="26606"/>
          <ac:spMkLst>
            <pc:docMk/>
            <pc:sldMk cId="3055736739" sldId="265"/>
            <ac:spMk id="13" creationId="{CB44330D-EA18-4254-AA95-EB49948539B8}"/>
          </ac:spMkLst>
        </pc:spChg>
        <pc:spChg chg="add">
          <ac:chgData name="Sarah Gothard" userId="0e53f415fda5f162" providerId="LiveId" clId="{023F810D-AC2D-4665-BCF2-410C248FEA18}" dt="2022-07-01T20:09:38.572" v="30" actId="26606"/>
          <ac:spMkLst>
            <pc:docMk/>
            <pc:sldMk cId="3055736739" sldId="265"/>
            <ac:spMk id="18" creationId="{32BC26D8-82FB-445E-AA49-62A77D7C1EE0}"/>
          </ac:spMkLst>
        </pc:spChg>
        <pc:spChg chg="add">
          <ac:chgData name="Sarah Gothard" userId="0e53f415fda5f162" providerId="LiveId" clId="{023F810D-AC2D-4665-BCF2-410C248FEA18}" dt="2022-07-01T20:09:38.572" v="30" actId="26606"/>
          <ac:spMkLst>
            <pc:docMk/>
            <pc:sldMk cId="3055736739" sldId="265"/>
            <ac:spMk id="20" creationId="{CB44330D-EA18-4254-AA95-EB49948539B8}"/>
          </ac:spMkLst>
        </pc:spChg>
        <pc:picChg chg="add del mod">
          <ac:chgData name="Sarah Gothard" userId="0e53f415fda5f162" providerId="LiveId" clId="{023F810D-AC2D-4665-BCF2-410C248FEA18}" dt="2022-07-01T20:09:35.648" v="28" actId="478"/>
          <ac:picMkLst>
            <pc:docMk/>
            <pc:sldMk cId="3055736739" sldId="265"/>
            <ac:picMk id="6" creationId="{2EF8D8DB-E135-4653-8D5D-2D62248192AA}"/>
          </ac:picMkLst>
        </pc:picChg>
        <pc:picChg chg="add mod">
          <ac:chgData name="Sarah Gothard" userId="0e53f415fda5f162" providerId="LiveId" clId="{023F810D-AC2D-4665-BCF2-410C248FEA18}" dt="2022-07-01T20:09:38.572" v="30" actId="26606"/>
          <ac:picMkLst>
            <pc:docMk/>
            <pc:sldMk cId="3055736739" sldId="265"/>
            <ac:picMk id="10" creationId="{C8F3D647-691D-49DB-A54E-DB9EDEFB6A10}"/>
          </ac:picMkLst>
        </pc:picChg>
      </pc:sldChg>
      <pc:sldChg chg="add">
        <pc:chgData name="Sarah Gothard" userId="0e53f415fda5f162" providerId="LiveId" clId="{023F810D-AC2D-4665-BCF2-410C248FEA18}" dt="2022-07-01T20:15:27.216" v="31" actId="2890"/>
        <pc:sldMkLst>
          <pc:docMk/>
          <pc:sldMk cId="9887240" sldId="266"/>
        </pc:sldMkLst>
      </pc:sldChg>
      <pc:sldChg chg="add replId">
        <pc:chgData name="Sarah Gothard" userId="0e53f415fda5f162" providerId="LiveId" clId="{023F810D-AC2D-4665-BCF2-410C248FEA18}" dt="2022-07-01T20:15:27.216" v="31" actId="2890"/>
        <pc:sldMkLst>
          <pc:docMk/>
          <pc:sldMk cId="603758962" sldId="267"/>
        </pc:sldMkLst>
      </pc:sldChg>
      <pc:sldChg chg="add">
        <pc:chgData name="Sarah Gothard" userId="0e53f415fda5f162" providerId="LiveId" clId="{023F810D-AC2D-4665-BCF2-410C248FEA18}" dt="2022-07-01T20:15:31.912" v="32" actId="2890"/>
        <pc:sldMkLst>
          <pc:docMk/>
          <pc:sldMk cId="53781642" sldId="268"/>
        </pc:sldMkLst>
      </pc:sldChg>
      <pc:sldChg chg="add replId">
        <pc:chgData name="Sarah Gothard" userId="0e53f415fda5f162" providerId="LiveId" clId="{023F810D-AC2D-4665-BCF2-410C248FEA18}" dt="2022-07-01T20:15:31.912" v="32" actId="2890"/>
        <pc:sldMkLst>
          <pc:docMk/>
          <pc:sldMk cId="135382923" sldId="269"/>
        </pc:sldMkLst>
      </pc:sldChg>
      <pc:sldChg chg="add replId">
        <pc:chgData name="Sarah Gothard" userId="0e53f415fda5f162" providerId="LiveId" clId="{023F810D-AC2D-4665-BCF2-410C248FEA18}" dt="2022-07-01T20:15:31.912" v="32" actId="2890"/>
        <pc:sldMkLst>
          <pc:docMk/>
          <pc:sldMk cId="1248642745" sldId="270"/>
        </pc:sldMkLst>
      </pc:sldChg>
      <pc:sldChg chg="add replId">
        <pc:chgData name="Sarah Gothard" userId="0e53f415fda5f162" providerId="LiveId" clId="{023F810D-AC2D-4665-BCF2-410C248FEA18}" dt="2022-07-01T20:15:31.912" v="32" actId="2890"/>
        <pc:sldMkLst>
          <pc:docMk/>
          <pc:sldMk cId="2063987398" sldId="271"/>
        </pc:sldMkLst>
      </pc:sldChg>
      <pc:sldChg chg="addSp delSp modSp new mod setBg">
        <pc:chgData name="Sarah Gothard" userId="0e53f415fda5f162" providerId="LiveId" clId="{023F810D-AC2D-4665-BCF2-410C248FEA18}" dt="2022-07-01T20:16:58.949" v="37" actId="27614"/>
        <pc:sldMkLst>
          <pc:docMk/>
          <pc:sldMk cId="1703550166" sldId="272"/>
        </pc:sldMkLst>
        <pc:spChg chg="del">
          <ac:chgData name="Sarah Gothard" userId="0e53f415fda5f162" providerId="LiveId" clId="{023F810D-AC2D-4665-BCF2-410C248FEA18}" dt="2022-07-01T20:16:54.697" v="35" actId="26606"/>
          <ac:spMkLst>
            <pc:docMk/>
            <pc:sldMk cId="1703550166" sldId="272"/>
            <ac:spMk id="2" creationId="{4BA75EB6-2302-479F-A876-9AE1EA39650B}"/>
          </ac:spMkLst>
        </pc:spChg>
        <pc:spChg chg="del">
          <ac:chgData name="Sarah Gothard" userId="0e53f415fda5f162" providerId="LiveId" clId="{023F810D-AC2D-4665-BCF2-410C248FEA18}" dt="2022-07-01T20:16:54.697" v="35" actId="26606"/>
          <ac:spMkLst>
            <pc:docMk/>
            <pc:sldMk cId="1703550166" sldId="272"/>
            <ac:spMk id="3" creationId="{0D759259-2B46-442D-A7EB-6D84B36012C9}"/>
          </ac:spMkLst>
        </pc:spChg>
        <pc:spChg chg="mod ord">
          <ac:chgData name="Sarah Gothard" userId="0e53f415fda5f162" providerId="LiveId" clId="{023F810D-AC2D-4665-BCF2-410C248FEA18}" dt="2022-07-01T20:16:54.697" v="35" actId="26606"/>
          <ac:spMkLst>
            <pc:docMk/>
            <pc:sldMk cId="1703550166" sldId="272"/>
            <ac:spMk id="4" creationId="{394E8FF3-7780-4F09-B776-FEE258D385E5}"/>
          </ac:spMkLst>
        </pc:spChg>
        <pc:spChg chg="add">
          <ac:chgData name="Sarah Gothard" userId="0e53f415fda5f162" providerId="LiveId" clId="{023F810D-AC2D-4665-BCF2-410C248FEA18}" dt="2022-07-01T20:16:54.697" v="35" actId="26606"/>
          <ac:spMkLst>
            <pc:docMk/>
            <pc:sldMk cId="1703550166" sldId="272"/>
            <ac:spMk id="11" creationId="{32BC26D8-82FB-445E-AA49-62A77D7C1EE0}"/>
          </ac:spMkLst>
        </pc:spChg>
        <pc:spChg chg="add">
          <ac:chgData name="Sarah Gothard" userId="0e53f415fda5f162" providerId="LiveId" clId="{023F810D-AC2D-4665-BCF2-410C248FEA18}" dt="2022-07-01T20:16:54.697" v="35" actId="26606"/>
          <ac:spMkLst>
            <pc:docMk/>
            <pc:sldMk cId="1703550166" sldId="272"/>
            <ac:spMk id="13" creationId="{CB44330D-EA18-4254-AA95-EB49948539B8}"/>
          </ac:spMkLst>
        </pc:spChg>
        <pc:picChg chg="add mod">
          <ac:chgData name="Sarah Gothard" userId="0e53f415fda5f162" providerId="LiveId" clId="{023F810D-AC2D-4665-BCF2-410C248FEA18}" dt="2022-07-01T20:16:58.949" v="37" actId="27614"/>
          <ac:picMkLst>
            <pc:docMk/>
            <pc:sldMk cId="1703550166" sldId="272"/>
            <ac:picMk id="6" creationId="{A47FDE7E-D74F-4029-B9BB-06BD57411128}"/>
          </ac:picMkLst>
        </pc:picChg>
      </pc:sldChg>
      <pc:sldChg chg="addSp delSp modSp new mod setBg">
        <pc:chgData name="Sarah Gothard" userId="0e53f415fda5f162" providerId="LiveId" clId="{023F810D-AC2D-4665-BCF2-410C248FEA18}" dt="2022-07-01T20:17:40.999" v="41" actId="26606"/>
        <pc:sldMkLst>
          <pc:docMk/>
          <pc:sldMk cId="2562897468" sldId="273"/>
        </pc:sldMkLst>
        <pc:spChg chg="del">
          <ac:chgData name="Sarah Gothard" userId="0e53f415fda5f162" providerId="LiveId" clId="{023F810D-AC2D-4665-BCF2-410C248FEA18}" dt="2022-07-01T20:17:40.999" v="41" actId="26606"/>
          <ac:spMkLst>
            <pc:docMk/>
            <pc:sldMk cId="2562897468" sldId="273"/>
            <ac:spMk id="2" creationId="{362830F9-8A3D-4186-8308-75FC10122AA9}"/>
          </ac:spMkLst>
        </pc:spChg>
        <pc:spChg chg="del">
          <ac:chgData name="Sarah Gothard" userId="0e53f415fda5f162" providerId="LiveId" clId="{023F810D-AC2D-4665-BCF2-410C248FEA18}" dt="2022-07-01T20:17:40.999" v="41" actId="26606"/>
          <ac:spMkLst>
            <pc:docMk/>
            <pc:sldMk cId="2562897468" sldId="273"/>
            <ac:spMk id="3" creationId="{BC5279CB-8AB8-443E-8FBF-3DA1B4C41C92}"/>
          </ac:spMkLst>
        </pc:spChg>
        <pc:spChg chg="mod ord">
          <ac:chgData name="Sarah Gothard" userId="0e53f415fda5f162" providerId="LiveId" clId="{023F810D-AC2D-4665-BCF2-410C248FEA18}" dt="2022-07-01T20:17:40.999" v="41" actId="26606"/>
          <ac:spMkLst>
            <pc:docMk/>
            <pc:sldMk cId="2562897468" sldId="273"/>
            <ac:spMk id="4" creationId="{F7547671-C985-4247-9843-CC466D26C436}"/>
          </ac:spMkLst>
        </pc:spChg>
        <pc:spChg chg="add">
          <ac:chgData name="Sarah Gothard" userId="0e53f415fda5f162" providerId="LiveId" clId="{023F810D-AC2D-4665-BCF2-410C248FEA18}" dt="2022-07-01T20:17:40.999" v="41" actId="26606"/>
          <ac:spMkLst>
            <pc:docMk/>
            <pc:sldMk cId="2562897468" sldId="273"/>
            <ac:spMk id="13" creationId="{32BC26D8-82FB-445E-AA49-62A77D7C1EE0}"/>
          </ac:spMkLst>
        </pc:spChg>
        <pc:spChg chg="add">
          <ac:chgData name="Sarah Gothard" userId="0e53f415fda5f162" providerId="LiveId" clId="{023F810D-AC2D-4665-BCF2-410C248FEA18}" dt="2022-07-01T20:17:40.999" v="41" actId="26606"/>
          <ac:spMkLst>
            <pc:docMk/>
            <pc:sldMk cId="2562897468" sldId="273"/>
            <ac:spMk id="15" creationId="{CB44330D-EA18-4254-AA95-EB49948539B8}"/>
          </ac:spMkLst>
        </pc:spChg>
        <pc:picChg chg="add del">
          <ac:chgData name="Sarah Gothard" userId="0e53f415fda5f162" providerId="LiveId" clId="{023F810D-AC2D-4665-BCF2-410C248FEA18}" dt="2022-07-01T20:17:28.666" v="39" actId="22"/>
          <ac:picMkLst>
            <pc:docMk/>
            <pc:sldMk cId="2562897468" sldId="273"/>
            <ac:picMk id="6" creationId="{AF5D7A27-DD5F-4C8E-848A-9F526528C1C3}"/>
          </ac:picMkLst>
        </pc:picChg>
        <pc:picChg chg="add mod">
          <ac:chgData name="Sarah Gothard" userId="0e53f415fda5f162" providerId="LiveId" clId="{023F810D-AC2D-4665-BCF2-410C248FEA18}" dt="2022-07-01T20:17:40.999" v="41" actId="26606"/>
          <ac:picMkLst>
            <pc:docMk/>
            <pc:sldMk cId="2562897468" sldId="273"/>
            <ac:picMk id="8" creationId="{1B4A6518-5977-4F8F-9309-4977E1C29C6B}"/>
          </ac:picMkLst>
        </pc:picChg>
      </pc:sldChg>
      <pc:sldChg chg="addSp delSp modSp new mod setBg">
        <pc:chgData name="Sarah Gothard" userId="0e53f415fda5f162" providerId="LiveId" clId="{023F810D-AC2D-4665-BCF2-410C248FEA18}" dt="2022-07-01T20:18:55.562" v="44" actId="26606"/>
        <pc:sldMkLst>
          <pc:docMk/>
          <pc:sldMk cId="885916727" sldId="274"/>
        </pc:sldMkLst>
        <pc:spChg chg="del">
          <ac:chgData name="Sarah Gothard" userId="0e53f415fda5f162" providerId="LiveId" clId="{023F810D-AC2D-4665-BCF2-410C248FEA18}" dt="2022-07-01T20:18:55.562" v="44" actId="26606"/>
          <ac:spMkLst>
            <pc:docMk/>
            <pc:sldMk cId="885916727" sldId="274"/>
            <ac:spMk id="2" creationId="{62B4F9D2-5708-4E6A-A557-C94196556D94}"/>
          </ac:spMkLst>
        </pc:spChg>
        <pc:spChg chg="del">
          <ac:chgData name="Sarah Gothard" userId="0e53f415fda5f162" providerId="LiveId" clId="{023F810D-AC2D-4665-BCF2-410C248FEA18}" dt="2022-07-01T20:18:55.562" v="44" actId="26606"/>
          <ac:spMkLst>
            <pc:docMk/>
            <pc:sldMk cId="885916727" sldId="274"/>
            <ac:spMk id="3" creationId="{A239F556-F12C-4186-A98D-920BC93D5492}"/>
          </ac:spMkLst>
        </pc:spChg>
        <pc:spChg chg="mod ord">
          <ac:chgData name="Sarah Gothard" userId="0e53f415fda5f162" providerId="LiveId" clId="{023F810D-AC2D-4665-BCF2-410C248FEA18}" dt="2022-07-01T20:18:55.562" v="44" actId="26606"/>
          <ac:spMkLst>
            <pc:docMk/>
            <pc:sldMk cId="885916727" sldId="274"/>
            <ac:spMk id="4" creationId="{3112D32A-491A-49F5-AC93-DC4670D830AB}"/>
          </ac:spMkLst>
        </pc:spChg>
        <pc:spChg chg="add">
          <ac:chgData name="Sarah Gothard" userId="0e53f415fda5f162" providerId="LiveId" clId="{023F810D-AC2D-4665-BCF2-410C248FEA18}" dt="2022-07-01T20:18:55.562" v="44" actId="26606"/>
          <ac:spMkLst>
            <pc:docMk/>
            <pc:sldMk cId="885916727" sldId="274"/>
            <ac:spMk id="11" creationId="{32BC26D8-82FB-445E-AA49-62A77D7C1EE0}"/>
          </ac:spMkLst>
        </pc:spChg>
        <pc:spChg chg="add">
          <ac:chgData name="Sarah Gothard" userId="0e53f415fda5f162" providerId="LiveId" clId="{023F810D-AC2D-4665-BCF2-410C248FEA18}" dt="2022-07-01T20:18:55.562" v="44" actId="26606"/>
          <ac:spMkLst>
            <pc:docMk/>
            <pc:sldMk cId="885916727" sldId="274"/>
            <ac:spMk id="13" creationId="{CB44330D-EA18-4254-AA95-EB49948539B8}"/>
          </ac:spMkLst>
        </pc:spChg>
        <pc:picChg chg="add mod">
          <ac:chgData name="Sarah Gothard" userId="0e53f415fda5f162" providerId="LiveId" clId="{023F810D-AC2D-4665-BCF2-410C248FEA18}" dt="2022-07-01T20:18:55.562" v="44" actId="26606"/>
          <ac:picMkLst>
            <pc:docMk/>
            <pc:sldMk cId="885916727" sldId="274"/>
            <ac:picMk id="6" creationId="{1A1AC88D-6C79-4B71-BD9F-2F1942206267}"/>
          </ac:picMkLst>
        </pc:picChg>
      </pc:sldChg>
      <pc:sldChg chg="addSp delSp modSp new mod setBg">
        <pc:chgData name="Sarah Gothard" userId="0e53f415fda5f162" providerId="LiveId" clId="{023F810D-AC2D-4665-BCF2-410C248FEA18}" dt="2022-07-01T20:20:00.661" v="51" actId="27614"/>
        <pc:sldMkLst>
          <pc:docMk/>
          <pc:sldMk cId="1750947485" sldId="275"/>
        </pc:sldMkLst>
        <pc:spChg chg="del">
          <ac:chgData name="Sarah Gothard" userId="0e53f415fda5f162" providerId="LiveId" clId="{023F810D-AC2D-4665-BCF2-410C248FEA18}" dt="2022-07-01T20:19:32.923" v="47" actId="26606"/>
          <ac:spMkLst>
            <pc:docMk/>
            <pc:sldMk cId="1750947485" sldId="275"/>
            <ac:spMk id="2" creationId="{1E47F24A-5E09-4DA2-8141-AAC155705B66}"/>
          </ac:spMkLst>
        </pc:spChg>
        <pc:spChg chg="del">
          <ac:chgData name="Sarah Gothard" userId="0e53f415fda5f162" providerId="LiveId" clId="{023F810D-AC2D-4665-BCF2-410C248FEA18}" dt="2022-07-01T20:19:32.923" v="47" actId="26606"/>
          <ac:spMkLst>
            <pc:docMk/>
            <pc:sldMk cId="1750947485" sldId="275"/>
            <ac:spMk id="3" creationId="{C69F9DB6-8616-4BDE-908B-36DAFBE2CD20}"/>
          </ac:spMkLst>
        </pc:spChg>
        <pc:spChg chg="mod ord">
          <ac:chgData name="Sarah Gothard" userId="0e53f415fda5f162" providerId="LiveId" clId="{023F810D-AC2D-4665-BCF2-410C248FEA18}" dt="2022-07-01T20:19:32.923" v="47" actId="26606"/>
          <ac:spMkLst>
            <pc:docMk/>
            <pc:sldMk cId="1750947485" sldId="275"/>
            <ac:spMk id="4" creationId="{B576B212-C322-47BE-A040-E4513FDC9785}"/>
          </ac:spMkLst>
        </pc:spChg>
        <pc:spChg chg="add">
          <ac:chgData name="Sarah Gothard" userId="0e53f415fda5f162" providerId="LiveId" clId="{023F810D-AC2D-4665-BCF2-410C248FEA18}" dt="2022-07-01T20:19:32.923" v="47" actId="26606"/>
          <ac:spMkLst>
            <pc:docMk/>
            <pc:sldMk cId="1750947485" sldId="275"/>
            <ac:spMk id="11" creationId="{32BC26D8-82FB-445E-AA49-62A77D7C1EE0}"/>
          </ac:spMkLst>
        </pc:spChg>
        <pc:spChg chg="add">
          <ac:chgData name="Sarah Gothard" userId="0e53f415fda5f162" providerId="LiveId" clId="{023F810D-AC2D-4665-BCF2-410C248FEA18}" dt="2022-07-01T20:19:32.923" v="47" actId="26606"/>
          <ac:spMkLst>
            <pc:docMk/>
            <pc:sldMk cId="1750947485" sldId="275"/>
            <ac:spMk id="13" creationId="{CB44330D-EA18-4254-AA95-EB49948539B8}"/>
          </ac:spMkLst>
        </pc:spChg>
        <pc:picChg chg="add mod">
          <ac:chgData name="Sarah Gothard" userId="0e53f415fda5f162" providerId="LiveId" clId="{023F810D-AC2D-4665-BCF2-410C248FEA18}" dt="2022-07-01T20:20:00.661" v="51" actId="27614"/>
          <ac:picMkLst>
            <pc:docMk/>
            <pc:sldMk cId="1750947485" sldId="275"/>
            <ac:picMk id="6" creationId="{9A69B4A4-E675-4ABB-A6B2-D91FFB0EED5A}"/>
          </ac:picMkLst>
        </pc:picChg>
      </pc:sldChg>
      <pc:sldChg chg="addSp delSp modSp new mod setBg">
        <pc:chgData name="Sarah Gothard" userId="0e53f415fda5f162" providerId="LiveId" clId="{023F810D-AC2D-4665-BCF2-410C248FEA18}" dt="2022-07-01T20:20:11.889" v="53" actId="26606"/>
        <pc:sldMkLst>
          <pc:docMk/>
          <pc:sldMk cId="3916968021" sldId="276"/>
        </pc:sldMkLst>
        <pc:spChg chg="del">
          <ac:chgData name="Sarah Gothard" userId="0e53f415fda5f162" providerId="LiveId" clId="{023F810D-AC2D-4665-BCF2-410C248FEA18}" dt="2022-07-01T20:20:11.889" v="53" actId="26606"/>
          <ac:spMkLst>
            <pc:docMk/>
            <pc:sldMk cId="3916968021" sldId="276"/>
            <ac:spMk id="2" creationId="{503380FA-9FEF-49F0-A7C5-AAD69DB9285D}"/>
          </ac:spMkLst>
        </pc:spChg>
        <pc:spChg chg="del">
          <ac:chgData name="Sarah Gothard" userId="0e53f415fda5f162" providerId="LiveId" clId="{023F810D-AC2D-4665-BCF2-410C248FEA18}" dt="2022-07-01T20:20:11.889" v="53" actId="26606"/>
          <ac:spMkLst>
            <pc:docMk/>
            <pc:sldMk cId="3916968021" sldId="276"/>
            <ac:spMk id="3" creationId="{B02B048B-2841-4BEC-AFC9-DF6B279DC443}"/>
          </ac:spMkLst>
        </pc:spChg>
        <pc:spChg chg="mod ord">
          <ac:chgData name="Sarah Gothard" userId="0e53f415fda5f162" providerId="LiveId" clId="{023F810D-AC2D-4665-BCF2-410C248FEA18}" dt="2022-07-01T20:20:11.889" v="53" actId="26606"/>
          <ac:spMkLst>
            <pc:docMk/>
            <pc:sldMk cId="3916968021" sldId="276"/>
            <ac:spMk id="4" creationId="{68A42881-7FC4-4692-9054-C879E7D7475A}"/>
          </ac:spMkLst>
        </pc:spChg>
        <pc:spChg chg="add">
          <ac:chgData name="Sarah Gothard" userId="0e53f415fda5f162" providerId="LiveId" clId="{023F810D-AC2D-4665-BCF2-410C248FEA18}" dt="2022-07-01T20:20:11.889" v="53" actId="26606"/>
          <ac:spMkLst>
            <pc:docMk/>
            <pc:sldMk cId="3916968021" sldId="276"/>
            <ac:spMk id="13" creationId="{32BC26D8-82FB-445E-AA49-62A77D7C1EE0}"/>
          </ac:spMkLst>
        </pc:spChg>
        <pc:spChg chg="add">
          <ac:chgData name="Sarah Gothard" userId="0e53f415fda5f162" providerId="LiveId" clId="{023F810D-AC2D-4665-BCF2-410C248FEA18}" dt="2022-07-01T20:20:11.889" v="53" actId="26606"/>
          <ac:spMkLst>
            <pc:docMk/>
            <pc:sldMk cId="3916968021" sldId="276"/>
            <ac:spMk id="15" creationId="{CB44330D-EA18-4254-AA95-EB49948539B8}"/>
          </ac:spMkLst>
        </pc:spChg>
        <pc:picChg chg="add del">
          <ac:chgData name="Sarah Gothard" userId="0e53f415fda5f162" providerId="LiveId" clId="{023F810D-AC2D-4665-BCF2-410C248FEA18}" dt="2022-07-01T20:19:58.052" v="50" actId="22"/>
          <ac:picMkLst>
            <pc:docMk/>
            <pc:sldMk cId="3916968021" sldId="276"/>
            <ac:picMk id="6" creationId="{E28AC8AC-E773-499F-9DE8-2EAF9F64B8B4}"/>
          </ac:picMkLst>
        </pc:picChg>
        <pc:picChg chg="add mod">
          <ac:chgData name="Sarah Gothard" userId="0e53f415fda5f162" providerId="LiveId" clId="{023F810D-AC2D-4665-BCF2-410C248FEA18}" dt="2022-07-01T20:20:11.889" v="53" actId="26606"/>
          <ac:picMkLst>
            <pc:docMk/>
            <pc:sldMk cId="3916968021" sldId="276"/>
            <ac:picMk id="8" creationId="{2EF6811C-62D2-4716-BBDC-F400709EBC3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C6411BC5-0FDB-4217-BC4A-C857C3632CC3}" type="datetime1">
              <a:rPr lang="en-US" smtClean="0"/>
              <a:t>7/1/2022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364A2CC7-0F68-445E-87DC-FCFD4367524C}" type="datetime1">
              <a:rPr lang="en-US" smtClean="0"/>
              <a:t>7/1/2022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0004F07D-FC2F-468F-84A7-596EE1BB2464}" type="datetime1">
              <a:rPr lang="en-US" smtClean="0"/>
              <a:t>7/1/2022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647B788B-51D7-4400-BFDE-A327A39835B1}" type="datetime1">
              <a:rPr lang="en-US" smtClean="0"/>
              <a:t>7/1/2022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AFBC2C1D-B4D7-4686-9CBF-78F3C3626D71}" type="datetime1">
              <a:rPr lang="en-US" smtClean="0"/>
              <a:t>7/1/2022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53B2E7D9-6D48-4621-AB7A-1B7E5B7F6A36}" type="datetime1">
              <a:rPr lang="en-US" smtClean="0"/>
              <a:t>7/1/2022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45B8AB44-4A50-4B84-8219-2685049FAFB2}" type="datetime1">
              <a:rPr lang="en-US" smtClean="0"/>
              <a:t>7/1/2022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C9BFCA2B-33EC-40F4-96CE-2F0A596C63E1}" type="datetime1">
              <a:rPr lang="en-US" smtClean="0"/>
              <a:t>7/1/2022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0530B37E-4BEF-45A1-A752-3F6FF6BF9BD3}" type="datetime1">
              <a:rPr lang="en-US" smtClean="0"/>
              <a:t>7/1/2022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A83EE9F1-07BA-4538-B639-A3597AE1114E}" type="datetime1">
              <a:rPr lang="en-US" smtClean="0"/>
              <a:t>7/1/2022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8ED60A7D-37D0-4501-8765-FDE7023CE325}" type="datetime1">
              <a:rPr lang="en-US" smtClean="0"/>
              <a:t>7/1/2022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665FA6-C247-435C-9558-482D67DB2857}" type="datetime1">
              <a:rPr lang="en-US" smtClean="0"/>
              <a:t>7/1/2022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4AA66D7-ACD1-443A-8396-854168E16EF3}"/>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47FDE7E-D74F-4029-B9BB-06BD57411128}"/>
              </a:ext>
            </a:extLst>
          </p:cNvPr>
          <p:cNvPicPr>
            <a:picLocks noGrp="1" noChangeAspect="1"/>
          </p:cNvPicPr>
          <p:nvPr>
            <p:ph idx="1"/>
          </p:nvPr>
        </p:nvPicPr>
        <p:blipFill>
          <a:blip r:embed="rId2"/>
          <a:stretch>
            <a:fillRect/>
          </a:stretch>
        </p:blipFill>
        <p:spPr>
          <a:xfrm>
            <a:off x="643467" y="1997710"/>
            <a:ext cx="10905066" cy="2862580"/>
          </a:xfrm>
          <a:prstGeom prst="rect">
            <a:avLst/>
          </a:prstGeom>
        </p:spPr>
      </p:pic>
      <p:sp>
        <p:nvSpPr>
          <p:cNvPr id="4" name="Footer Placeholder 3">
            <a:extLst>
              <a:ext uri="{FF2B5EF4-FFF2-40B4-BE49-F238E27FC236}">
                <a16:creationId xmlns:a16="http://schemas.microsoft.com/office/drawing/2014/main" id="{394E8FF3-7780-4F09-B776-FEE258D385E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03550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1B4A6518-5977-4F8F-9309-4977E1C29C6B}"/>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F7547671-C985-4247-9843-CC466D26C43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62897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Shape&#10;&#10;Description automatically generated with medium confidence">
            <a:extLst>
              <a:ext uri="{FF2B5EF4-FFF2-40B4-BE49-F238E27FC236}">
                <a16:creationId xmlns:a16="http://schemas.microsoft.com/office/drawing/2014/main" id="{8DAD8AF9-D45E-4FE1-94EA-EA331067E904}"/>
              </a:ext>
            </a:extLst>
          </p:cNvPr>
          <p:cNvPicPr>
            <a:picLocks noGrp="1" noChangeAspect="1"/>
          </p:cNvPicPr>
          <p:nvPr>
            <p:ph idx="1"/>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FCACFE50-7ADB-46E1-9C55-E1381EC3F1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9887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D414FF95-648C-48D2-ACCE-7DF8208D07E8}"/>
              </a:ext>
            </a:extLst>
          </p:cNvPr>
          <p:cNvPicPr>
            <a:picLocks noGrp="1" noChangeAspect="1"/>
          </p:cNvPicPr>
          <p:nvPr>
            <p:ph idx="1"/>
          </p:nvPr>
        </p:nvPicPr>
        <p:blipFill>
          <a:blip r:embed="rId2"/>
          <a:stretch>
            <a:fillRect/>
          </a:stretch>
        </p:blipFill>
        <p:spPr>
          <a:xfrm>
            <a:off x="643467" y="1806872"/>
            <a:ext cx="10905066" cy="3244256"/>
          </a:xfrm>
          <a:prstGeom prst="rect">
            <a:avLst/>
          </a:prstGeom>
        </p:spPr>
      </p:pic>
      <p:sp>
        <p:nvSpPr>
          <p:cNvPr id="4" name="Footer Placeholder 3">
            <a:extLst>
              <a:ext uri="{FF2B5EF4-FFF2-40B4-BE49-F238E27FC236}">
                <a16:creationId xmlns:a16="http://schemas.microsoft.com/office/drawing/2014/main" id="{CF7B5DA0-B1AD-4175-99DD-EDB8079B38B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603758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A1AC88D-6C79-4B71-BD9F-2F1942206267}"/>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3112D32A-491A-49F5-AC93-DC4670D830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85916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Shape&#10;&#10;Description automatically generated with medium confidence">
            <a:extLst>
              <a:ext uri="{FF2B5EF4-FFF2-40B4-BE49-F238E27FC236}">
                <a16:creationId xmlns:a16="http://schemas.microsoft.com/office/drawing/2014/main" id="{8DAD8AF9-D45E-4FE1-94EA-EA331067E904}"/>
              </a:ext>
            </a:extLst>
          </p:cNvPr>
          <p:cNvPicPr>
            <a:picLocks noGrp="1" noChangeAspect="1"/>
          </p:cNvPicPr>
          <p:nvPr>
            <p:ph idx="1"/>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FCACFE50-7ADB-46E1-9C55-E1381EC3F1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53781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D414FF95-648C-48D2-ACCE-7DF8208D07E8}"/>
              </a:ext>
            </a:extLst>
          </p:cNvPr>
          <p:cNvPicPr>
            <a:picLocks noGrp="1" noChangeAspect="1"/>
          </p:cNvPicPr>
          <p:nvPr>
            <p:ph idx="1"/>
          </p:nvPr>
        </p:nvPicPr>
        <p:blipFill>
          <a:blip r:embed="rId2"/>
          <a:stretch>
            <a:fillRect/>
          </a:stretch>
        </p:blipFill>
        <p:spPr>
          <a:xfrm>
            <a:off x="643467" y="1806872"/>
            <a:ext cx="10905066" cy="3244256"/>
          </a:xfrm>
          <a:prstGeom prst="rect">
            <a:avLst/>
          </a:prstGeom>
        </p:spPr>
      </p:pic>
      <p:sp>
        <p:nvSpPr>
          <p:cNvPr id="4" name="Footer Placeholder 3">
            <a:extLst>
              <a:ext uri="{FF2B5EF4-FFF2-40B4-BE49-F238E27FC236}">
                <a16:creationId xmlns:a16="http://schemas.microsoft.com/office/drawing/2014/main" id="{CF7B5DA0-B1AD-4175-99DD-EDB8079B38B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35382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A69B4A4-E675-4ABB-A6B2-D91FFB0EED5A}"/>
              </a:ext>
            </a:extLst>
          </p:cNvPr>
          <p:cNvPicPr>
            <a:picLocks noGrp="1" noChangeAspect="1"/>
          </p:cNvPicPr>
          <p:nvPr>
            <p:ph idx="1"/>
          </p:nvPr>
        </p:nvPicPr>
        <p:blipFill>
          <a:blip r:embed="rId2"/>
          <a:stretch>
            <a:fillRect/>
          </a:stretch>
        </p:blipFill>
        <p:spPr>
          <a:xfrm>
            <a:off x="643467" y="1929554"/>
            <a:ext cx="10905066" cy="2998892"/>
          </a:xfrm>
          <a:prstGeom prst="rect">
            <a:avLst/>
          </a:prstGeom>
        </p:spPr>
      </p:pic>
      <p:sp>
        <p:nvSpPr>
          <p:cNvPr id="4" name="Footer Placeholder 3">
            <a:extLst>
              <a:ext uri="{FF2B5EF4-FFF2-40B4-BE49-F238E27FC236}">
                <a16:creationId xmlns:a16="http://schemas.microsoft.com/office/drawing/2014/main" id="{B576B212-C322-47BE-A040-E4513FDC97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50947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2EF6811C-62D2-4716-BBDC-F400709EBC33}"/>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68A42881-7FC4-4692-9054-C879E7D7475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16968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Shape&#10;&#10;Description automatically generated with medium confidence">
            <a:extLst>
              <a:ext uri="{FF2B5EF4-FFF2-40B4-BE49-F238E27FC236}">
                <a16:creationId xmlns:a16="http://schemas.microsoft.com/office/drawing/2014/main" id="{8DAD8AF9-D45E-4FE1-94EA-EA331067E904}"/>
              </a:ext>
            </a:extLst>
          </p:cNvPr>
          <p:cNvPicPr>
            <a:picLocks noGrp="1" noChangeAspect="1"/>
          </p:cNvPicPr>
          <p:nvPr>
            <p:ph idx="1"/>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FCACFE50-7ADB-46E1-9C55-E1381EC3F1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248642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F073B34E-88CE-459E-A218-FDA584654E84}"/>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5" name="Footer Placeholder 4">
            <a:extLst>
              <a:ext uri="{FF2B5EF4-FFF2-40B4-BE49-F238E27FC236}">
                <a16:creationId xmlns:a16="http://schemas.microsoft.com/office/drawing/2014/main" id="{A8DABD8D-1C0D-49A7-A540-1D5D5F9DDB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8189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D414FF95-648C-48D2-ACCE-7DF8208D07E8}"/>
              </a:ext>
            </a:extLst>
          </p:cNvPr>
          <p:cNvPicPr>
            <a:picLocks noGrp="1" noChangeAspect="1"/>
          </p:cNvPicPr>
          <p:nvPr>
            <p:ph idx="1"/>
          </p:nvPr>
        </p:nvPicPr>
        <p:blipFill>
          <a:blip r:embed="rId2"/>
          <a:stretch>
            <a:fillRect/>
          </a:stretch>
        </p:blipFill>
        <p:spPr>
          <a:xfrm>
            <a:off x="643467" y="1806872"/>
            <a:ext cx="10905066" cy="3244256"/>
          </a:xfrm>
          <a:prstGeom prst="rect">
            <a:avLst/>
          </a:prstGeom>
        </p:spPr>
      </p:pic>
      <p:sp>
        <p:nvSpPr>
          <p:cNvPr id="4" name="Footer Placeholder 3">
            <a:extLst>
              <a:ext uri="{FF2B5EF4-FFF2-40B4-BE49-F238E27FC236}">
                <a16:creationId xmlns:a16="http://schemas.microsoft.com/office/drawing/2014/main" id="{CF7B5DA0-B1AD-4175-99DD-EDB8079B38B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063987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8FA926E-9CE1-431B-A8B6-EBBAF767E5EF}"/>
              </a:ext>
            </a:extLst>
          </p:cNvPr>
          <p:cNvPicPr>
            <a:picLocks noGrp="1" noChangeAspect="1"/>
          </p:cNvPicPr>
          <p:nvPr>
            <p:ph idx="1"/>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D848768D-0EE3-4E09-9EED-807780ED478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4620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8DAD8AF9-D45E-4FE1-94EA-EA331067E904}"/>
              </a:ext>
            </a:extLst>
          </p:cNvPr>
          <p:cNvPicPr>
            <a:picLocks noGrp="1" noChangeAspect="1"/>
          </p:cNvPicPr>
          <p:nvPr>
            <p:ph idx="1"/>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FCACFE50-7ADB-46E1-9C55-E1381EC3F1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25586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414FF95-648C-48D2-ACCE-7DF8208D07E8}"/>
              </a:ext>
            </a:extLst>
          </p:cNvPr>
          <p:cNvPicPr>
            <a:picLocks noGrp="1" noChangeAspect="1"/>
          </p:cNvPicPr>
          <p:nvPr>
            <p:ph idx="1"/>
          </p:nvPr>
        </p:nvPicPr>
        <p:blipFill>
          <a:blip r:embed="rId2"/>
          <a:stretch>
            <a:fillRect/>
          </a:stretch>
        </p:blipFill>
        <p:spPr>
          <a:xfrm>
            <a:off x="643467" y="1806872"/>
            <a:ext cx="10905066" cy="3244256"/>
          </a:xfrm>
          <a:prstGeom prst="rect">
            <a:avLst/>
          </a:prstGeom>
        </p:spPr>
      </p:pic>
      <p:sp>
        <p:nvSpPr>
          <p:cNvPr id="4" name="Footer Placeholder 3">
            <a:extLst>
              <a:ext uri="{FF2B5EF4-FFF2-40B4-BE49-F238E27FC236}">
                <a16:creationId xmlns:a16="http://schemas.microsoft.com/office/drawing/2014/main" id="{CF7B5DA0-B1AD-4175-99DD-EDB8079B38B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43281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56A8530-AEF9-4BFF-9988-B0385C32D47D}"/>
              </a:ext>
            </a:extLst>
          </p:cNvPr>
          <p:cNvPicPr>
            <a:picLocks noGrp="1" noChangeAspect="1"/>
          </p:cNvPicPr>
          <p:nvPr>
            <p:ph idx="1"/>
          </p:nvPr>
        </p:nvPicPr>
        <p:blipFill>
          <a:blip r:embed="rId2"/>
          <a:stretch>
            <a:fillRect/>
          </a:stretch>
        </p:blipFill>
        <p:spPr>
          <a:xfrm>
            <a:off x="643467" y="1970448"/>
            <a:ext cx="10905066" cy="2917104"/>
          </a:xfrm>
          <a:prstGeom prst="rect">
            <a:avLst/>
          </a:prstGeom>
        </p:spPr>
      </p:pic>
      <p:sp>
        <p:nvSpPr>
          <p:cNvPr id="4" name="Footer Placeholder 3">
            <a:extLst>
              <a:ext uri="{FF2B5EF4-FFF2-40B4-BE49-F238E27FC236}">
                <a16:creationId xmlns:a16="http://schemas.microsoft.com/office/drawing/2014/main" id="{C53BF5CE-B96A-46A7-B393-514A9AD82A8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72051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C8F3D647-691D-49DB-A54E-DB9EDEFB6A10}"/>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3FBBBA7D-E6C0-4CAA-AF0A-B2A84C7B58B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55736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Shape&#10;&#10;Description automatically generated with medium confidence">
            <a:extLst>
              <a:ext uri="{FF2B5EF4-FFF2-40B4-BE49-F238E27FC236}">
                <a16:creationId xmlns:a16="http://schemas.microsoft.com/office/drawing/2014/main" id="{8DAD8AF9-D45E-4FE1-94EA-EA331067E904}"/>
              </a:ext>
            </a:extLst>
          </p:cNvPr>
          <p:cNvPicPr>
            <a:picLocks noGrp="1" noChangeAspect="1"/>
          </p:cNvPicPr>
          <p:nvPr>
            <p:ph idx="1"/>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FCACFE50-7ADB-46E1-9C55-E1381EC3F1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84595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D414FF95-648C-48D2-ACCE-7DF8208D07E8}"/>
              </a:ext>
            </a:extLst>
          </p:cNvPr>
          <p:cNvPicPr>
            <a:picLocks noGrp="1" noChangeAspect="1"/>
          </p:cNvPicPr>
          <p:nvPr>
            <p:ph idx="1"/>
          </p:nvPr>
        </p:nvPicPr>
        <p:blipFill>
          <a:blip r:embed="rId2"/>
          <a:stretch>
            <a:fillRect/>
          </a:stretch>
        </p:blipFill>
        <p:spPr>
          <a:xfrm>
            <a:off x="643467" y="1806872"/>
            <a:ext cx="10905066" cy="3244256"/>
          </a:xfrm>
          <a:prstGeom prst="rect">
            <a:avLst/>
          </a:prstGeom>
        </p:spPr>
      </p:pic>
      <p:sp>
        <p:nvSpPr>
          <p:cNvPr id="4" name="Footer Placeholder 3">
            <a:extLst>
              <a:ext uri="{FF2B5EF4-FFF2-40B4-BE49-F238E27FC236}">
                <a16:creationId xmlns:a16="http://schemas.microsoft.com/office/drawing/2014/main" id="{CF7B5DA0-B1AD-4175-99DD-EDB8079B38B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742883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TotalTime>
  <Words>83</Words>
  <Application>Microsoft Office PowerPoint</Application>
  <PresentationFormat>Widescreen</PresentationFormat>
  <Paragraphs>22</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2022-06-19T13:22:34Z</dcterms:created>
  <dcterms:modified xsi:type="dcterms:W3CDTF">2022-07-01T20:20:15Z</dcterms:modified>
</cp:coreProperties>
</file>