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handoutMasterIdLst>
    <p:handoutMasterId r:id="rId8"/>
  </p:handoutMasterIdLst>
  <p:sldIdLst>
    <p:sldId id="256" r:id="rId2"/>
    <p:sldId id="278" r:id="rId3"/>
    <p:sldId id="279" r:id="rId4"/>
    <p:sldId id="280" r:id="rId5"/>
    <p:sldId id="28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2/14/2023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2/14/2023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2/14/2023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2/14/2023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2/14/2023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2/14/2023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2/14/2023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2/14/2023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2/14/2023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2/14/2023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2/14/2023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2/14/2023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2/14/2023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2/14/2023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 name="Rectangle 18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ectangle 19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4E31F2C-35E7-DF1B-8987-E52B3862941F}"/>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9EE72DD9-1361-B6BD-D23A-AD73004115FB}"/>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379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88D4068-FFD0-B210-E117-0525C988FCED}"/>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A2B2F6F4-9469-52F9-DC14-F12F732C3B5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9136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5C6B3D0-488B-0A4F-8CE1-7E7A24B5B1E3}"/>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7839F84-1FF1-6C8B-C579-1604FCA70A9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17632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6EBA4E7-D4F3-A723-F74D-7F718F217525}"/>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32598D07-7330-0762-7737-81D815E6E26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926724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1630</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41</cp:revision>
  <dcterms:created xsi:type="dcterms:W3CDTF">2019-09-28T20:24:12Z</dcterms:created>
  <dcterms:modified xsi:type="dcterms:W3CDTF">2023-02-15T02:10:50Z</dcterms:modified>
</cp:coreProperties>
</file>