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60" r:id="rId5"/>
    <p:sldId id="259" r:id="rId6"/>
    <p:sldId id="262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88950" autoAdjust="0"/>
  </p:normalViewPr>
  <p:slideViewPr>
    <p:cSldViewPr snapToGrid="0" showGuides="1">
      <p:cViewPr varScale="1">
        <p:scale>
          <a:sx n="64" d="100"/>
          <a:sy n="64" d="100"/>
        </p:scale>
        <p:origin x="27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288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4CAF0E03-8E25-49D7-99A2-B6C645BCA690}"/>
    <pc:docChg chg="custSel mod modSld">
      <pc:chgData name="Sarah Gothard" userId="0e53f415fda5f162" providerId="LiveId" clId="{4CAF0E03-8E25-49D7-99A2-B6C645BCA690}" dt="2019-11-11T15:00:39.450" v="8" actId="26606"/>
      <pc:docMkLst>
        <pc:docMk/>
      </pc:docMkLst>
      <pc:sldChg chg="addSp modSp mod setBg">
        <pc:chgData name="Sarah Gothard" userId="0e53f415fda5f162" providerId="LiveId" clId="{4CAF0E03-8E25-49D7-99A2-B6C645BCA690}" dt="2019-11-11T15:00:15.443" v="0" actId="26606"/>
        <pc:sldMkLst>
          <pc:docMk/>
          <pc:sldMk cId="536071998" sldId="256"/>
        </pc:sldMkLst>
        <pc:spChg chg="mod ord">
          <ac:chgData name="Sarah Gothard" userId="0e53f415fda5f162" providerId="LiveId" clId="{4CAF0E03-8E25-49D7-99A2-B6C645BCA690}" dt="2019-11-11T15:00:15.443" v="0" actId="26606"/>
          <ac:spMkLst>
            <pc:docMk/>
            <pc:sldMk cId="536071998" sldId="256"/>
            <ac:spMk id="3" creationId="{0B3C69C4-BCAA-4D89-B43B-A0884DF6934F}"/>
          </ac:spMkLst>
        </pc:spChg>
        <pc:spChg chg="add">
          <ac:chgData name="Sarah Gothard" userId="0e53f415fda5f162" providerId="LiveId" clId="{4CAF0E03-8E25-49D7-99A2-B6C645BCA690}" dt="2019-11-11T15:00:15.443" v="0" actId="26606"/>
          <ac:spMkLst>
            <pc:docMk/>
            <pc:sldMk cId="536071998" sldId="256"/>
            <ac:spMk id="9" creationId="{32BC26D8-82FB-445E-AA49-62A77D7C1EE0}"/>
          </ac:spMkLst>
        </pc:spChg>
        <pc:spChg chg="add">
          <ac:chgData name="Sarah Gothard" userId="0e53f415fda5f162" providerId="LiveId" clId="{4CAF0E03-8E25-49D7-99A2-B6C645BCA690}" dt="2019-11-11T15:00:15.443" v="0" actId="26606"/>
          <ac:spMkLst>
            <pc:docMk/>
            <pc:sldMk cId="536071998" sldId="256"/>
            <ac:spMk id="11" creationId="{CB44330D-EA18-4254-AA95-EB49948539B8}"/>
          </ac:spMkLst>
        </pc:spChg>
        <pc:picChg chg="mod">
          <ac:chgData name="Sarah Gothard" userId="0e53f415fda5f162" providerId="LiveId" clId="{4CAF0E03-8E25-49D7-99A2-B6C645BCA690}" dt="2019-11-11T15:00:15.443" v="0" actId="26606"/>
          <ac:picMkLst>
            <pc:docMk/>
            <pc:sldMk cId="536071998" sldId="256"/>
            <ac:picMk id="4" creationId="{06E0524B-48F5-4514-BF6D-C8B60BB82253}"/>
          </ac:picMkLst>
        </pc:picChg>
      </pc:sldChg>
      <pc:sldChg chg="addSp modSp mod setBg">
        <pc:chgData name="Sarah Gothard" userId="0e53f415fda5f162" providerId="LiveId" clId="{4CAF0E03-8E25-49D7-99A2-B6C645BCA690}" dt="2019-11-11T15:00:17.633" v="1" actId="26606"/>
        <pc:sldMkLst>
          <pc:docMk/>
          <pc:sldMk cId="2551191543" sldId="257"/>
        </pc:sldMkLst>
        <pc:spChg chg="mod ord">
          <ac:chgData name="Sarah Gothard" userId="0e53f415fda5f162" providerId="LiveId" clId="{4CAF0E03-8E25-49D7-99A2-B6C645BCA690}" dt="2019-11-11T15:00:17.633" v="1" actId="26606"/>
          <ac:spMkLst>
            <pc:docMk/>
            <pc:sldMk cId="2551191543" sldId="257"/>
            <ac:spMk id="4" creationId="{C8C72D4D-1F63-4213-9F9F-DCBA71B8C487}"/>
          </ac:spMkLst>
        </pc:spChg>
        <pc:spChg chg="add">
          <ac:chgData name="Sarah Gothard" userId="0e53f415fda5f162" providerId="LiveId" clId="{4CAF0E03-8E25-49D7-99A2-B6C645BCA690}" dt="2019-11-11T15:00:17.633" v="1" actId="26606"/>
          <ac:spMkLst>
            <pc:docMk/>
            <pc:sldMk cId="2551191543" sldId="257"/>
            <ac:spMk id="9" creationId="{32BC26D8-82FB-445E-AA49-62A77D7C1EE0}"/>
          </ac:spMkLst>
        </pc:spChg>
        <pc:spChg chg="add">
          <ac:chgData name="Sarah Gothard" userId="0e53f415fda5f162" providerId="LiveId" clId="{4CAF0E03-8E25-49D7-99A2-B6C645BCA690}" dt="2019-11-11T15:00:17.633" v="1" actId="26606"/>
          <ac:spMkLst>
            <pc:docMk/>
            <pc:sldMk cId="2551191543" sldId="257"/>
            <ac:spMk id="11" creationId="{CB44330D-EA18-4254-AA95-EB49948539B8}"/>
          </ac:spMkLst>
        </pc:spChg>
        <pc:picChg chg="mod">
          <ac:chgData name="Sarah Gothard" userId="0e53f415fda5f162" providerId="LiveId" clId="{4CAF0E03-8E25-49D7-99A2-B6C645BCA690}" dt="2019-11-11T15:00:17.633" v="1" actId="26606"/>
          <ac:picMkLst>
            <pc:docMk/>
            <pc:sldMk cId="2551191543" sldId="257"/>
            <ac:picMk id="2" creationId="{0DDC5055-392E-4524-9900-24BBDAC39331}"/>
          </ac:picMkLst>
        </pc:picChg>
      </pc:sldChg>
      <pc:sldChg chg="addSp modSp mod setBg">
        <pc:chgData name="Sarah Gothard" userId="0e53f415fda5f162" providerId="LiveId" clId="{4CAF0E03-8E25-49D7-99A2-B6C645BCA690}" dt="2019-11-11T15:00:20.140" v="2" actId="26606"/>
        <pc:sldMkLst>
          <pc:docMk/>
          <pc:sldMk cId="3142396078" sldId="258"/>
        </pc:sldMkLst>
        <pc:spChg chg="mod ord">
          <ac:chgData name="Sarah Gothard" userId="0e53f415fda5f162" providerId="LiveId" clId="{4CAF0E03-8E25-49D7-99A2-B6C645BCA690}" dt="2019-11-11T15:00:20.140" v="2" actId="26606"/>
          <ac:spMkLst>
            <pc:docMk/>
            <pc:sldMk cId="3142396078" sldId="258"/>
            <ac:spMk id="4" creationId="{C8C72D4D-1F63-4213-9F9F-DCBA71B8C487}"/>
          </ac:spMkLst>
        </pc:spChg>
        <pc:spChg chg="add">
          <ac:chgData name="Sarah Gothard" userId="0e53f415fda5f162" providerId="LiveId" clId="{4CAF0E03-8E25-49D7-99A2-B6C645BCA690}" dt="2019-11-11T15:00:20.140" v="2" actId="26606"/>
          <ac:spMkLst>
            <pc:docMk/>
            <pc:sldMk cId="3142396078" sldId="258"/>
            <ac:spMk id="9" creationId="{32BC26D8-82FB-445E-AA49-62A77D7C1EE0}"/>
          </ac:spMkLst>
        </pc:spChg>
        <pc:spChg chg="add">
          <ac:chgData name="Sarah Gothard" userId="0e53f415fda5f162" providerId="LiveId" clId="{4CAF0E03-8E25-49D7-99A2-B6C645BCA690}" dt="2019-11-11T15:00:20.140" v="2" actId="26606"/>
          <ac:spMkLst>
            <pc:docMk/>
            <pc:sldMk cId="3142396078" sldId="258"/>
            <ac:spMk id="11" creationId="{CB44330D-EA18-4254-AA95-EB49948539B8}"/>
          </ac:spMkLst>
        </pc:spChg>
        <pc:picChg chg="mod">
          <ac:chgData name="Sarah Gothard" userId="0e53f415fda5f162" providerId="LiveId" clId="{4CAF0E03-8E25-49D7-99A2-B6C645BCA690}" dt="2019-11-11T15:00:20.140" v="2" actId="26606"/>
          <ac:picMkLst>
            <pc:docMk/>
            <pc:sldMk cId="3142396078" sldId="258"/>
            <ac:picMk id="3" creationId="{2406FEE7-2E63-470E-AE9F-01171C4009E5}"/>
          </ac:picMkLst>
        </pc:picChg>
      </pc:sldChg>
      <pc:sldChg chg="addSp modSp mod setBg">
        <pc:chgData name="Sarah Gothard" userId="0e53f415fda5f162" providerId="LiveId" clId="{4CAF0E03-8E25-49D7-99A2-B6C645BCA690}" dt="2019-11-11T15:00:25.226" v="4" actId="26606"/>
        <pc:sldMkLst>
          <pc:docMk/>
          <pc:sldMk cId="476782464" sldId="259"/>
        </pc:sldMkLst>
        <pc:spChg chg="mod ord">
          <ac:chgData name="Sarah Gothard" userId="0e53f415fda5f162" providerId="LiveId" clId="{4CAF0E03-8E25-49D7-99A2-B6C645BCA690}" dt="2019-11-11T15:00:25.226" v="4" actId="26606"/>
          <ac:spMkLst>
            <pc:docMk/>
            <pc:sldMk cId="476782464" sldId="259"/>
            <ac:spMk id="4" creationId="{C8C72D4D-1F63-4213-9F9F-DCBA71B8C487}"/>
          </ac:spMkLst>
        </pc:spChg>
        <pc:spChg chg="add">
          <ac:chgData name="Sarah Gothard" userId="0e53f415fda5f162" providerId="LiveId" clId="{4CAF0E03-8E25-49D7-99A2-B6C645BCA690}" dt="2019-11-11T15:00:25.226" v="4" actId="26606"/>
          <ac:spMkLst>
            <pc:docMk/>
            <pc:sldMk cId="476782464" sldId="259"/>
            <ac:spMk id="9" creationId="{32BC26D8-82FB-445E-AA49-62A77D7C1EE0}"/>
          </ac:spMkLst>
        </pc:spChg>
        <pc:spChg chg="add">
          <ac:chgData name="Sarah Gothard" userId="0e53f415fda5f162" providerId="LiveId" clId="{4CAF0E03-8E25-49D7-99A2-B6C645BCA690}" dt="2019-11-11T15:00:25.226" v="4" actId="26606"/>
          <ac:spMkLst>
            <pc:docMk/>
            <pc:sldMk cId="476782464" sldId="259"/>
            <ac:spMk id="11" creationId="{CB44330D-EA18-4254-AA95-EB49948539B8}"/>
          </ac:spMkLst>
        </pc:spChg>
        <pc:picChg chg="mod">
          <ac:chgData name="Sarah Gothard" userId="0e53f415fda5f162" providerId="LiveId" clId="{4CAF0E03-8E25-49D7-99A2-B6C645BCA690}" dt="2019-11-11T15:00:25.226" v="4" actId="26606"/>
          <ac:picMkLst>
            <pc:docMk/>
            <pc:sldMk cId="476782464" sldId="259"/>
            <ac:picMk id="3" creationId="{45D6F3CE-1581-4E34-BBEB-38C38966245E}"/>
          </ac:picMkLst>
        </pc:picChg>
      </pc:sldChg>
      <pc:sldChg chg="addSp modSp mod setBg">
        <pc:chgData name="Sarah Gothard" userId="0e53f415fda5f162" providerId="LiveId" clId="{4CAF0E03-8E25-49D7-99A2-B6C645BCA690}" dt="2019-11-11T15:00:22.721" v="3" actId="26606"/>
        <pc:sldMkLst>
          <pc:docMk/>
          <pc:sldMk cId="2966611476" sldId="260"/>
        </pc:sldMkLst>
        <pc:spChg chg="mod ord">
          <ac:chgData name="Sarah Gothard" userId="0e53f415fda5f162" providerId="LiveId" clId="{4CAF0E03-8E25-49D7-99A2-B6C645BCA690}" dt="2019-11-11T15:00:22.721" v="3" actId="26606"/>
          <ac:spMkLst>
            <pc:docMk/>
            <pc:sldMk cId="2966611476" sldId="260"/>
            <ac:spMk id="4" creationId="{C8C72D4D-1F63-4213-9F9F-DCBA71B8C487}"/>
          </ac:spMkLst>
        </pc:spChg>
        <pc:spChg chg="add">
          <ac:chgData name="Sarah Gothard" userId="0e53f415fda5f162" providerId="LiveId" clId="{4CAF0E03-8E25-49D7-99A2-B6C645BCA690}" dt="2019-11-11T15:00:22.721" v="3" actId="26606"/>
          <ac:spMkLst>
            <pc:docMk/>
            <pc:sldMk cId="2966611476" sldId="260"/>
            <ac:spMk id="9" creationId="{32BC26D8-82FB-445E-AA49-62A77D7C1EE0}"/>
          </ac:spMkLst>
        </pc:spChg>
        <pc:spChg chg="add">
          <ac:chgData name="Sarah Gothard" userId="0e53f415fda5f162" providerId="LiveId" clId="{4CAF0E03-8E25-49D7-99A2-B6C645BCA690}" dt="2019-11-11T15:00:22.721" v="3" actId="26606"/>
          <ac:spMkLst>
            <pc:docMk/>
            <pc:sldMk cId="2966611476" sldId="260"/>
            <ac:spMk id="11" creationId="{CB44330D-EA18-4254-AA95-EB49948539B8}"/>
          </ac:spMkLst>
        </pc:spChg>
        <pc:picChg chg="mod">
          <ac:chgData name="Sarah Gothard" userId="0e53f415fda5f162" providerId="LiveId" clId="{4CAF0E03-8E25-49D7-99A2-B6C645BCA690}" dt="2019-11-11T15:00:22.721" v="3" actId="26606"/>
          <ac:picMkLst>
            <pc:docMk/>
            <pc:sldMk cId="2966611476" sldId="260"/>
            <ac:picMk id="2" creationId="{57AB2CC7-6A2C-4108-B148-F4F86A3F60F1}"/>
          </ac:picMkLst>
        </pc:picChg>
      </pc:sldChg>
      <pc:sldChg chg="addSp modSp mod setBg">
        <pc:chgData name="Sarah Gothard" userId="0e53f415fda5f162" providerId="LiveId" clId="{4CAF0E03-8E25-49D7-99A2-B6C645BCA690}" dt="2019-11-11T15:00:33.961" v="6" actId="26606"/>
        <pc:sldMkLst>
          <pc:docMk/>
          <pc:sldMk cId="3948619904" sldId="261"/>
        </pc:sldMkLst>
        <pc:spChg chg="mod ord">
          <ac:chgData name="Sarah Gothard" userId="0e53f415fda5f162" providerId="LiveId" clId="{4CAF0E03-8E25-49D7-99A2-B6C645BCA690}" dt="2019-11-11T15:00:33.961" v="6" actId="26606"/>
          <ac:spMkLst>
            <pc:docMk/>
            <pc:sldMk cId="3948619904" sldId="261"/>
            <ac:spMk id="4" creationId="{C8C72D4D-1F63-4213-9F9F-DCBA71B8C487}"/>
          </ac:spMkLst>
        </pc:spChg>
        <pc:spChg chg="add">
          <ac:chgData name="Sarah Gothard" userId="0e53f415fda5f162" providerId="LiveId" clId="{4CAF0E03-8E25-49D7-99A2-B6C645BCA690}" dt="2019-11-11T15:00:33.961" v="6" actId="26606"/>
          <ac:spMkLst>
            <pc:docMk/>
            <pc:sldMk cId="3948619904" sldId="261"/>
            <ac:spMk id="9" creationId="{32BC26D8-82FB-445E-AA49-62A77D7C1EE0}"/>
          </ac:spMkLst>
        </pc:spChg>
        <pc:spChg chg="add">
          <ac:chgData name="Sarah Gothard" userId="0e53f415fda5f162" providerId="LiveId" clId="{4CAF0E03-8E25-49D7-99A2-B6C645BCA690}" dt="2019-11-11T15:00:33.961" v="6" actId="26606"/>
          <ac:spMkLst>
            <pc:docMk/>
            <pc:sldMk cId="3948619904" sldId="261"/>
            <ac:spMk id="11" creationId="{CB44330D-EA18-4254-AA95-EB49948539B8}"/>
          </ac:spMkLst>
        </pc:spChg>
        <pc:picChg chg="mod">
          <ac:chgData name="Sarah Gothard" userId="0e53f415fda5f162" providerId="LiveId" clId="{4CAF0E03-8E25-49D7-99A2-B6C645BCA690}" dt="2019-11-11T15:00:33.961" v="6" actId="26606"/>
          <ac:picMkLst>
            <pc:docMk/>
            <pc:sldMk cId="3948619904" sldId="261"/>
            <ac:picMk id="3" creationId="{3E308A64-8AA3-418F-B170-60F0116F6DA6}"/>
          </ac:picMkLst>
        </pc:picChg>
      </pc:sldChg>
      <pc:sldChg chg="addSp modSp mod setBg">
        <pc:chgData name="Sarah Gothard" userId="0e53f415fda5f162" providerId="LiveId" clId="{4CAF0E03-8E25-49D7-99A2-B6C645BCA690}" dt="2019-11-11T15:00:27.717" v="5" actId="26606"/>
        <pc:sldMkLst>
          <pc:docMk/>
          <pc:sldMk cId="2377486424" sldId="262"/>
        </pc:sldMkLst>
        <pc:spChg chg="mod ord">
          <ac:chgData name="Sarah Gothard" userId="0e53f415fda5f162" providerId="LiveId" clId="{4CAF0E03-8E25-49D7-99A2-B6C645BCA690}" dt="2019-11-11T15:00:27.717" v="5" actId="26606"/>
          <ac:spMkLst>
            <pc:docMk/>
            <pc:sldMk cId="2377486424" sldId="262"/>
            <ac:spMk id="4" creationId="{C8C72D4D-1F63-4213-9F9F-DCBA71B8C487}"/>
          </ac:spMkLst>
        </pc:spChg>
        <pc:spChg chg="add">
          <ac:chgData name="Sarah Gothard" userId="0e53f415fda5f162" providerId="LiveId" clId="{4CAF0E03-8E25-49D7-99A2-B6C645BCA690}" dt="2019-11-11T15:00:27.717" v="5" actId="26606"/>
          <ac:spMkLst>
            <pc:docMk/>
            <pc:sldMk cId="2377486424" sldId="262"/>
            <ac:spMk id="9" creationId="{32BC26D8-82FB-445E-AA49-62A77D7C1EE0}"/>
          </ac:spMkLst>
        </pc:spChg>
        <pc:spChg chg="add">
          <ac:chgData name="Sarah Gothard" userId="0e53f415fda5f162" providerId="LiveId" clId="{4CAF0E03-8E25-49D7-99A2-B6C645BCA690}" dt="2019-11-11T15:00:27.717" v="5" actId="26606"/>
          <ac:spMkLst>
            <pc:docMk/>
            <pc:sldMk cId="2377486424" sldId="262"/>
            <ac:spMk id="11" creationId="{CB44330D-EA18-4254-AA95-EB49948539B8}"/>
          </ac:spMkLst>
        </pc:spChg>
        <pc:picChg chg="mod">
          <ac:chgData name="Sarah Gothard" userId="0e53f415fda5f162" providerId="LiveId" clId="{4CAF0E03-8E25-49D7-99A2-B6C645BCA690}" dt="2019-11-11T15:00:27.717" v="5" actId="26606"/>
          <ac:picMkLst>
            <pc:docMk/>
            <pc:sldMk cId="2377486424" sldId="262"/>
            <ac:picMk id="2" creationId="{0E3B25C0-71E0-4EBE-BD5E-39A2C9EA6EAC}"/>
          </ac:picMkLst>
        </pc:picChg>
      </pc:sldChg>
      <pc:sldChg chg="addSp modSp mod setBg">
        <pc:chgData name="Sarah Gothard" userId="0e53f415fda5f162" providerId="LiveId" clId="{4CAF0E03-8E25-49D7-99A2-B6C645BCA690}" dt="2019-11-11T15:00:36.902" v="7" actId="26606"/>
        <pc:sldMkLst>
          <pc:docMk/>
          <pc:sldMk cId="1904202336" sldId="263"/>
        </pc:sldMkLst>
        <pc:spChg chg="mod ord">
          <ac:chgData name="Sarah Gothard" userId="0e53f415fda5f162" providerId="LiveId" clId="{4CAF0E03-8E25-49D7-99A2-B6C645BCA690}" dt="2019-11-11T15:00:36.902" v="7" actId="26606"/>
          <ac:spMkLst>
            <pc:docMk/>
            <pc:sldMk cId="1904202336" sldId="263"/>
            <ac:spMk id="4" creationId="{C8C72D4D-1F63-4213-9F9F-DCBA71B8C487}"/>
          </ac:spMkLst>
        </pc:spChg>
        <pc:spChg chg="add">
          <ac:chgData name="Sarah Gothard" userId="0e53f415fda5f162" providerId="LiveId" clId="{4CAF0E03-8E25-49D7-99A2-B6C645BCA690}" dt="2019-11-11T15:00:36.902" v="7" actId="26606"/>
          <ac:spMkLst>
            <pc:docMk/>
            <pc:sldMk cId="1904202336" sldId="263"/>
            <ac:spMk id="9" creationId="{32BC26D8-82FB-445E-AA49-62A77D7C1EE0}"/>
          </ac:spMkLst>
        </pc:spChg>
        <pc:spChg chg="add">
          <ac:chgData name="Sarah Gothard" userId="0e53f415fda5f162" providerId="LiveId" clId="{4CAF0E03-8E25-49D7-99A2-B6C645BCA690}" dt="2019-11-11T15:00:36.902" v="7" actId="26606"/>
          <ac:spMkLst>
            <pc:docMk/>
            <pc:sldMk cId="1904202336" sldId="263"/>
            <ac:spMk id="11" creationId="{CB44330D-EA18-4254-AA95-EB49948539B8}"/>
          </ac:spMkLst>
        </pc:spChg>
        <pc:picChg chg="mod">
          <ac:chgData name="Sarah Gothard" userId="0e53f415fda5f162" providerId="LiveId" clId="{4CAF0E03-8E25-49D7-99A2-B6C645BCA690}" dt="2019-11-11T15:00:36.902" v="7" actId="26606"/>
          <ac:picMkLst>
            <pc:docMk/>
            <pc:sldMk cId="1904202336" sldId="263"/>
            <ac:picMk id="2" creationId="{287598E9-0C92-4B44-A16E-0F58E647F049}"/>
          </ac:picMkLst>
        </pc:picChg>
      </pc:sldChg>
      <pc:sldChg chg="addSp modSp mod setBg">
        <pc:chgData name="Sarah Gothard" userId="0e53f415fda5f162" providerId="LiveId" clId="{4CAF0E03-8E25-49D7-99A2-B6C645BCA690}" dt="2019-11-11T15:00:39.450" v="8" actId="26606"/>
        <pc:sldMkLst>
          <pc:docMk/>
          <pc:sldMk cId="300732855" sldId="264"/>
        </pc:sldMkLst>
        <pc:spChg chg="mod ord">
          <ac:chgData name="Sarah Gothard" userId="0e53f415fda5f162" providerId="LiveId" clId="{4CAF0E03-8E25-49D7-99A2-B6C645BCA690}" dt="2019-11-11T15:00:39.450" v="8" actId="26606"/>
          <ac:spMkLst>
            <pc:docMk/>
            <pc:sldMk cId="300732855" sldId="264"/>
            <ac:spMk id="4" creationId="{C8C72D4D-1F63-4213-9F9F-DCBA71B8C487}"/>
          </ac:spMkLst>
        </pc:spChg>
        <pc:spChg chg="add">
          <ac:chgData name="Sarah Gothard" userId="0e53f415fda5f162" providerId="LiveId" clId="{4CAF0E03-8E25-49D7-99A2-B6C645BCA690}" dt="2019-11-11T15:00:39.450" v="8" actId="26606"/>
          <ac:spMkLst>
            <pc:docMk/>
            <pc:sldMk cId="300732855" sldId="264"/>
            <ac:spMk id="10" creationId="{32BC26D8-82FB-445E-AA49-62A77D7C1EE0}"/>
          </ac:spMkLst>
        </pc:spChg>
        <pc:spChg chg="add">
          <ac:chgData name="Sarah Gothard" userId="0e53f415fda5f162" providerId="LiveId" clId="{4CAF0E03-8E25-49D7-99A2-B6C645BCA690}" dt="2019-11-11T15:00:39.450" v="8" actId="26606"/>
          <ac:spMkLst>
            <pc:docMk/>
            <pc:sldMk cId="300732855" sldId="264"/>
            <ac:spMk id="12" creationId="{CB44330D-EA18-4254-AA95-EB49948539B8}"/>
          </ac:spMkLst>
        </pc:spChg>
        <pc:picChg chg="mod">
          <ac:chgData name="Sarah Gothard" userId="0e53f415fda5f162" providerId="LiveId" clId="{4CAF0E03-8E25-49D7-99A2-B6C645BCA690}" dt="2019-11-11T15:00:39.450" v="8" actId="26606"/>
          <ac:picMkLst>
            <pc:docMk/>
            <pc:sldMk cId="300732855" sldId="264"/>
            <ac:picMk id="5" creationId="{24FD7AE0-C038-4A06-8781-AACE7EA11131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820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72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283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14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867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450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30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11/11/2019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469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24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378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718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901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7841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Public Domain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159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E0524B-48F5-4514-BF6D-C8B60BB822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461176"/>
            <a:ext cx="10905066" cy="1935647"/>
          </a:xfrm>
          <a:prstGeom prst="rect">
            <a:avLst/>
          </a:prstGeom>
        </p:spPr>
      </p:pic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0B3C69C4-BCAA-4D89-B43B-A0884DF69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36071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DDC5055-392E-4524-9900-24BBDAC393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51191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406FEE7-2E63-470E-AE9F-01171C4009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42396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7AB2CC7-6A2C-4108-B148-F4F86A3F60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66611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5D6F3CE-1581-4E34-BBEB-38C3896624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76782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E3B25C0-71E0-4EBE-BD5E-39A2C9EA6E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77486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E308A64-8AA3-418F-B170-60F0116F6D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48619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87598E9-0C92-4B44-A16E-0F58E647F0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04202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FD7AE0-C038-4A06-8781-AACE7EA111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0732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2019-11-11T15:00:39Z</dcterms:created>
  <dcterms:modified xsi:type="dcterms:W3CDTF">2019-11-11T15:00:41Z</dcterms:modified>
</cp:coreProperties>
</file>