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257" r:id="rId3"/>
    <p:sldId id="259" r:id="rId4"/>
    <p:sldId id="260" r:id="rId5"/>
    <p:sldId id="261" r:id="rId6"/>
    <p:sldId id="262" r:id="rId7"/>
    <p:sldId id="263" r:id="rId8"/>
    <p:sldId id="264" r:id="rId9"/>
    <p:sldId id="265" r:id="rId10"/>
    <p:sldId id="267" r:id="rId11"/>
    <p:sldId id="268" r:id="rId12"/>
    <p:sldId id="269" r:id="rId13"/>
    <p:sldId id="27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0131F2-0663-46E8-A635-F0D20FBC2C08}" v="1" dt="2022-07-16T21:39:25.1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0421" autoAdjust="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EF0131F2-0663-46E8-A635-F0D20FBC2C08}"/>
    <pc:docChg chg="undo custSel addSld delSld modSld sldOrd">
      <pc:chgData name="Sarah Gothard" userId="0e53f415fda5f162" providerId="LiveId" clId="{EF0131F2-0663-46E8-A635-F0D20FBC2C08}" dt="2022-07-17T00:58:34.864" v="83"/>
      <pc:docMkLst>
        <pc:docMk/>
      </pc:docMkLst>
      <pc:sldChg chg="addSp delSp modSp mod">
        <pc:chgData name="Sarah Gothard" userId="0e53f415fda5f162" providerId="LiveId" clId="{EF0131F2-0663-46E8-A635-F0D20FBC2C08}" dt="2022-07-16T21:41:28.860" v="9" actId="27614"/>
        <pc:sldMkLst>
          <pc:docMk/>
          <pc:sldMk cId="638189088" sldId="257"/>
        </pc:sldMkLst>
        <pc:spChg chg="add del mod">
          <ac:chgData name="Sarah Gothard" userId="0e53f415fda5f162" providerId="LiveId" clId="{EF0131F2-0663-46E8-A635-F0D20FBC2C08}" dt="2022-07-16T21:41:24.550" v="8" actId="26606"/>
          <ac:spMkLst>
            <pc:docMk/>
            <pc:sldMk cId="638189088" sldId="257"/>
            <ac:spMk id="3" creationId="{DE6A1DED-3907-4C3B-AB87-1104388B7F57}"/>
          </ac:spMkLst>
        </pc:spChg>
        <pc:spChg chg="ord">
          <ac:chgData name="Sarah Gothard" userId="0e53f415fda5f162" providerId="LiveId" clId="{EF0131F2-0663-46E8-A635-F0D20FBC2C08}" dt="2022-07-16T21:41:24.550" v="8" actId="26606"/>
          <ac:spMkLst>
            <pc:docMk/>
            <pc:sldMk cId="638189088" sldId="257"/>
            <ac:spMk id="5" creationId="{A8DABD8D-1C0D-49A7-A540-1D5D5F9DDB7F}"/>
          </ac:spMkLst>
        </pc:spChg>
        <pc:spChg chg="del">
          <ac:chgData name="Sarah Gothard" userId="0e53f415fda5f162" providerId="LiveId" clId="{EF0131F2-0663-46E8-A635-F0D20FBC2C08}" dt="2022-07-16T21:41:24.550" v="8" actId="26606"/>
          <ac:spMkLst>
            <pc:docMk/>
            <pc:sldMk cId="638189088" sldId="257"/>
            <ac:spMk id="23" creationId="{32BC26D8-82FB-445E-AA49-62A77D7C1EE0}"/>
          </ac:spMkLst>
        </pc:spChg>
        <pc:spChg chg="del">
          <ac:chgData name="Sarah Gothard" userId="0e53f415fda5f162" providerId="LiveId" clId="{EF0131F2-0663-46E8-A635-F0D20FBC2C08}" dt="2022-07-16T21:41:24.550" v="8" actId="26606"/>
          <ac:spMkLst>
            <pc:docMk/>
            <pc:sldMk cId="638189088" sldId="257"/>
            <ac:spMk id="25" creationId="{CB44330D-EA18-4254-AA95-EB49948539B8}"/>
          </ac:spMkLst>
        </pc:spChg>
        <pc:spChg chg="add">
          <ac:chgData name="Sarah Gothard" userId="0e53f415fda5f162" providerId="LiveId" clId="{EF0131F2-0663-46E8-A635-F0D20FBC2C08}" dt="2022-07-16T21:41:24.550" v="8" actId="26606"/>
          <ac:spMkLst>
            <pc:docMk/>
            <pc:sldMk cId="638189088" sldId="257"/>
            <ac:spMk id="30" creationId="{32BC26D8-82FB-445E-AA49-62A77D7C1EE0}"/>
          </ac:spMkLst>
        </pc:spChg>
        <pc:spChg chg="add">
          <ac:chgData name="Sarah Gothard" userId="0e53f415fda5f162" providerId="LiveId" clId="{EF0131F2-0663-46E8-A635-F0D20FBC2C08}" dt="2022-07-16T21:41:24.550" v="8" actId="26606"/>
          <ac:spMkLst>
            <pc:docMk/>
            <pc:sldMk cId="638189088" sldId="257"/>
            <ac:spMk id="32" creationId="{CB44330D-EA18-4254-AA95-EB49948539B8}"/>
          </ac:spMkLst>
        </pc:spChg>
        <pc:picChg chg="del">
          <ac:chgData name="Sarah Gothard" userId="0e53f415fda5f162" providerId="LiveId" clId="{EF0131F2-0663-46E8-A635-F0D20FBC2C08}" dt="2022-07-16T21:39:30.480" v="5" actId="478"/>
          <ac:picMkLst>
            <pc:docMk/>
            <pc:sldMk cId="638189088" sldId="257"/>
            <ac:picMk id="6" creationId="{DE3021E2-B2DE-42A9-8BD8-5870E907027A}"/>
          </ac:picMkLst>
        </pc:picChg>
        <pc:picChg chg="add mod">
          <ac:chgData name="Sarah Gothard" userId="0e53f415fda5f162" providerId="LiveId" clId="{EF0131F2-0663-46E8-A635-F0D20FBC2C08}" dt="2022-07-16T21:41:28.860" v="9" actId="27614"/>
          <ac:picMkLst>
            <pc:docMk/>
            <pc:sldMk cId="638189088" sldId="257"/>
            <ac:picMk id="7" creationId="{AC72A82E-963E-4096-AA73-87A7906114DB}"/>
          </ac:picMkLst>
        </pc:picChg>
      </pc:sldChg>
      <pc:sldChg chg="addSp delSp modSp mod">
        <pc:chgData name="Sarah Gothard" userId="0e53f415fda5f162" providerId="LiveId" clId="{EF0131F2-0663-46E8-A635-F0D20FBC2C08}" dt="2022-07-16T21:39:26.251" v="4" actId="962"/>
        <pc:sldMkLst>
          <pc:docMk/>
          <pc:sldMk cId="4161162085" sldId="258"/>
        </pc:sldMkLst>
        <pc:spChg chg="ord">
          <ac:chgData name="Sarah Gothard" userId="0e53f415fda5f162" providerId="LiveId" clId="{EF0131F2-0663-46E8-A635-F0D20FBC2C08}" dt="2022-07-16T21:39:06.450" v="2" actId="26606"/>
          <ac:spMkLst>
            <pc:docMk/>
            <pc:sldMk cId="4161162085" sldId="258"/>
            <ac:spMk id="5" creationId="{877935DE-0FED-4D49-8ABF-9B4A2100D438}"/>
          </ac:spMkLst>
        </pc:spChg>
        <pc:spChg chg="del">
          <ac:chgData name="Sarah Gothard" userId="0e53f415fda5f162" providerId="LiveId" clId="{EF0131F2-0663-46E8-A635-F0D20FBC2C08}" dt="2022-07-16T21:39:06.450" v="2" actId="26606"/>
          <ac:spMkLst>
            <pc:docMk/>
            <pc:sldMk cId="4161162085" sldId="258"/>
            <ac:spMk id="25" creationId="{32BC26D8-82FB-445E-AA49-62A77D7C1EE0}"/>
          </ac:spMkLst>
        </pc:spChg>
        <pc:spChg chg="del">
          <ac:chgData name="Sarah Gothard" userId="0e53f415fda5f162" providerId="LiveId" clId="{EF0131F2-0663-46E8-A635-F0D20FBC2C08}" dt="2022-07-16T21:39:06.450" v="2" actId="26606"/>
          <ac:spMkLst>
            <pc:docMk/>
            <pc:sldMk cId="4161162085" sldId="258"/>
            <ac:spMk id="27" creationId="{CB44330D-EA18-4254-AA95-EB49948539B8}"/>
          </ac:spMkLst>
        </pc:spChg>
        <pc:spChg chg="add">
          <ac:chgData name="Sarah Gothard" userId="0e53f415fda5f162" providerId="LiveId" clId="{EF0131F2-0663-46E8-A635-F0D20FBC2C08}" dt="2022-07-16T21:39:06.450" v="2" actId="26606"/>
          <ac:spMkLst>
            <pc:docMk/>
            <pc:sldMk cId="4161162085" sldId="258"/>
            <ac:spMk id="32" creationId="{32BC26D8-82FB-445E-AA49-62A77D7C1EE0}"/>
          </ac:spMkLst>
        </pc:spChg>
        <pc:spChg chg="add">
          <ac:chgData name="Sarah Gothard" userId="0e53f415fda5f162" providerId="LiveId" clId="{EF0131F2-0663-46E8-A635-F0D20FBC2C08}" dt="2022-07-16T21:39:06.450" v="2" actId="26606"/>
          <ac:spMkLst>
            <pc:docMk/>
            <pc:sldMk cId="4161162085" sldId="258"/>
            <ac:spMk id="34" creationId="{CB44330D-EA18-4254-AA95-EB49948539B8}"/>
          </ac:spMkLst>
        </pc:spChg>
        <pc:picChg chg="add mod">
          <ac:chgData name="Sarah Gothard" userId="0e53f415fda5f162" providerId="LiveId" clId="{EF0131F2-0663-46E8-A635-F0D20FBC2C08}" dt="2022-07-16T21:39:26.251" v="4" actId="962"/>
          <ac:picMkLst>
            <pc:docMk/>
            <pc:sldMk cId="4161162085" sldId="258"/>
            <ac:picMk id="3" creationId="{F53966E6-0D29-40A2-B979-3DA50F5221AE}"/>
          </ac:picMkLst>
        </pc:picChg>
        <pc:picChg chg="del">
          <ac:chgData name="Sarah Gothard" userId="0e53f415fda5f162" providerId="LiveId" clId="{EF0131F2-0663-46E8-A635-F0D20FBC2C08}" dt="2022-07-16T21:39:02.870" v="0" actId="478"/>
          <ac:picMkLst>
            <pc:docMk/>
            <pc:sldMk cId="4161162085" sldId="258"/>
            <ac:picMk id="4" creationId="{E9ADD6A4-D36B-46D0-BDD9-C5A68CA2284A}"/>
          </ac:picMkLst>
        </pc:picChg>
      </pc:sldChg>
      <pc:sldChg chg="del">
        <pc:chgData name="Sarah Gothard" userId="0e53f415fda5f162" providerId="LiveId" clId="{EF0131F2-0663-46E8-A635-F0D20FBC2C08}" dt="2022-07-16T21:39:33.283" v="6" actId="47"/>
        <pc:sldMkLst>
          <pc:docMk/>
          <pc:sldMk cId="2252132654" sldId="259"/>
        </pc:sldMkLst>
      </pc:sldChg>
      <pc:sldChg chg="addSp delSp modSp new mod setBg">
        <pc:chgData name="Sarah Gothard" userId="0e53f415fda5f162" providerId="LiveId" clId="{EF0131F2-0663-46E8-A635-F0D20FBC2C08}" dt="2022-07-16T23:28:50.985" v="35" actId="26606"/>
        <pc:sldMkLst>
          <pc:docMk/>
          <pc:sldMk cId="2947010814" sldId="259"/>
        </pc:sldMkLst>
        <pc:spChg chg="del">
          <ac:chgData name="Sarah Gothard" userId="0e53f415fda5f162" providerId="LiveId" clId="{EF0131F2-0663-46E8-A635-F0D20FBC2C08}" dt="2022-07-16T21:42:16.805" v="12" actId="26606"/>
          <ac:spMkLst>
            <pc:docMk/>
            <pc:sldMk cId="2947010814" sldId="259"/>
            <ac:spMk id="2" creationId="{CAA4655F-44D5-4E0E-BF8C-C1C44383A368}"/>
          </ac:spMkLst>
        </pc:spChg>
        <pc:spChg chg="del">
          <ac:chgData name="Sarah Gothard" userId="0e53f415fda5f162" providerId="LiveId" clId="{EF0131F2-0663-46E8-A635-F0D20FBC2C08}" dt="2022-07-16T21:42:16.805" v="12" actId="26606"/>
          <ac:spMkLst>
            <pc:docMk/>
            <pc:sldMk cId="2947010814" sldId="259"/>
            <ac:spMk id="3" creationId="{BD152A30-2B16-456C-B0B1-B93CBA564119}"/>
          </ac:spMkLst>
        </pc:spChg>
        <pc:spChg chg="add del mod">
          <ac:chgData name="Sarah Gothard" userId="0e53f415fda5f162" providerId="LiveId" clId="{EF0131F2-0663-46E8-A635-F0D20FBC2C08}" dt="2022-07-16T23:28:50.985" v="35" actId="26606"/>
          <ac:spMkLst>
            <pc:docMk/>
            <pc:sldMk cId="2947010814" sldId="259"/>
            <ac:spMk id="3" creationId="{FB0DAE07-292F-4DB8-A3F1-D9D5ABB63C6A}"/>
          </ac:spMkLst>
        </pc:spChg>
        <pc:spChg chg="mod ord">
          <ac:chgData name="Sarah Gothard" userId="0e53f415fda5f162" providerId="LiveId" clId="{EF0131F2-0663-46E8-A635-F0D20FBC2C08}" dt="2022-07-16T23:28:50.985" v="35" actId="26606"/>
          <ac:spMkLst>
            <pc:docMk/>
            <pc:sldMk cId="2947010814" sldId="259"/>
            <ac:spMk id="4" creationId="{BE4D089C-92DC-41AF-8823-EA74C6F0369F}"/>
          </ac:spMkLst>
        </pc:spChg>
        <pc:spChg chg="add del">
          <ac:chgData name="Sarah Gothard" userId="0e53f415fda5f162" providerId="LiveId" clId="{EF0131F2-0663-46E8-A635-F0D20FBC2C08}" dt="2022-07-16T23:28:50.985" v="35" actId="26606"/>
          <ac:spMkLst>
            <pc:docMk/>
            <pc:sldMk cId="2947010814" sldId="259"/>
            <ac:spMk id="11" creationId="{32BC26D8-82FB-445E-AA49-62A77D7C1EE0}"/>
          </ac:spMkLst>
        </pc:spChg>
        <pc:spChg chg="add del">
          <ac:chgData name="Sarah Gothard" userId="0e53f415fda5f162" providerId="LiveId" clId="{EF0131F2-0663-46E8-A635-F0D20FBC2C08}" dt="2022-07-16T23:28:50.985" v="35" actId="26606"/>
          <ac:spMkLst>
            <pc:docMk/>
            <pc:sldMk cId="2947010814" sldId="259"/>
            <ac:spMk id="13" creationId="{CB44330D-EA18-4254-AA95-EB49948539B8}"/>
          </ac:spMkLst>
        </pc:spChg>
        <pc:spChg chg="add">
          <ac:chgData name="Sarah Gothard" userId="0e53f415fda5f162" providerId="LiveId" clId="{EF0131F2-0663-46E8-A635-F0D20FBC2C08}" dt="2022-07-16T23:28:50.985" v="35" actId="26606"/>
          <ac:spMkLst>
            <pc:docMk/>
            <pc:sldMk cId="2947010814" sldId="259"/>
            <ac:spMk id="18" creationId="{32BC26D8-82FB-445E-AA49-62A77D7C1EE0}"/>
          </ac:spMkLst>
        </pc:spChg>
        <pc:spChg chg="add">
          <ac:chgData name="Sarah Gothard" userId="0e53f415fda5f162" providerId="LiveId" clId="{EF0131F2-0663-46E8-A635-F0D20FBC2C08}" dt="2022-07-16T23:28:50.985" v="35" actId="26606"/>
          <ac:spMkLst>
            <pc:docMk/>
            <pc:sldMk cId="2947010814" sldId="259"/>
            <ac:spMk id="20" creationId="{CB44330D-EA18-4254-AA95-EB49948539B8}"/>
          </ac:spMkLst>
        </pc:spChg>
        <pc:picChg chg="add del mod">
          <ac:chgData name="Sarah Gothard" userId="0e53f415fda5f162" providerId="LiveId" clId="{EF0131F2-0663-46E8-A635-F0D20FBC2C08}" dt="2022-07-16T21:56:20.597" v="30" actId="478"/>
          <ac:picMkLst>
            <pc:docMk/>
            <pc:sldMk cId="2947010814" sldId="259"/>
            <ac:picMk id="6" creationId="{BF7771D9-D9BC-403B-9FC3-51C73712A658}"/>
          </ac:picMkLst>
        </pc:picChg>
        <pc:picChg chg="add del">
          <ac:chgData name="Sarah Gothard" userId="0e53f415fda5f162" providerId="LiveId" clId="{EF0131F2-0663-46E8-A635-F0D20FBC2C08}" dt="2022-07-16T23:28:06.983" v="33" actId="22"/>
          <ac:picMkLst>
            <pc:docMk/>
            <pc:sldMk cId="2947010814" sldId="259"/>
            <ac:picMk id="7" creationId="{22A9173F-B8A5-410F-B3AE-8D9F1D7176B4}"/>
          </ac:picMkLst>
        </pc:picChg>
        <pc:picChg chg="add mod">
          <ac:chgData name="Sarah Gothard" userId="0e53f415fda5f162" providerId="LiveId" clId="{EF0131F2-0663-46E8-A635-F0D20FBC2C08}" dt="2022-07-16T23:28:50.985" v="35" actId="26606"/>
          <ac:picMkLst>
            <pc:docMk/>
            <pc:sldMk cId="2947010814" sldId="259"/>
            <ac:picMk id="9" creationId="{5FDD6647-A97A-4727-B258-A39DAE528585}"/>
          </ac:picMkLst>
        </pc:picChg>
      </pc:sldChg>
      <pc:sldChg chg="addSp delSp modSp new mod setBg">
        <pc:chgData name="Sarah Gothard" userId="0e53f415fda5f162" providerId="LiveId" clId="{EF0131F2-0663-46E8-A635-F0D20FBC2C08}" dt="2022-07-16T21:42:49.159" v="19" actId="27614"/>
        <pc:sldMkLst>
          <pc:docMk/>
          <pc:sldMk cId="1063508944" sldId="260"/>
        </pc:sldMkLst>
        <pc:spChg chg="del">
          <ac:chgData name="Sarah Gothard" userId="0e53f415fda5f162" providerId="LiveId" clId="{EF0131F2-0663-46E8-A635-F0D20FBC2C08}" dt="2022-07-16T21:42:46.900" v="18" actId="26606"/>
          <ac:spMkLst>
            <pc:docMk/>
            <pc:sldMk cId="1063508944" sldId="260"/>
            <ac:spMk id="2" creationId="{1072E3C2-F8D8-4669-87F9-9DCEE296EA0E}"/>
          </ac:spMkLst>
        </pc:spChg>
        <pc:spChg chg="del">
          <ac:chgData name="Sarah Gothard" userId="0e53f415fda5f162" providerId="LiveId" clId="{EF0131F2-0663-46E8-A635-F0D20FBC2C08}" dt="2022-07-16T21:42:46.900" v="18" actId="26606"/>
          <ac:spMkLst>
            <pc:docMk/>
            <pc:sldMk cId="1063508944" sldId="260"/>
            <ac:spMk id="3" creationId="{52C89F49-48FB-4719-9859-99DDD9A7DC27}"/>
          </ac:spMkLst>
        </pc:spChg>
        <pc:spChg chg="mod ord">
          <ac:chgData name="Sarah Gothard" userId="0e53f415fda5f162" providerId="LiveId" clId="{EF0131F2-0663-46E8-A635-F0D20FBC2C08}" dt="2022-07-16T21:42:46.900" v="18" actId="26606"/>
          <ac:spMkLst>
            <pc:docMk/>
            <pc:sldMk cId="1063508944" sldId="260"/>
            <ac:spMk id="4" creationId="{6DD2B0B7-D0C7-479F-9094-132B2BD2450A}"/>
          </ac:spMkLst>
        </pc:spChg>
        <pc:spChg chg="add">
          <ac:chgData name="Sarah Gothard" userId="0e53f415fda5f162" providerId="LiveId" clId="{EF0131F2-0663-46E8-A635-F0D20FBC2C08}" dt="2022-07-16T21:42:46.900" v="18" actId="26606"/>
          <ac:spMkLst>
            <pc:docMk/>
            <pc:sldMk cId="1063508944" sldId="260"/>
            <ac:spMk id="13" creationId="{32BC26D8-82FB-445E-AA49-62A77D7C1EE0}"/>
          </ac:spMkLst>
        </pc:spChg>
        <pc:spChg chg="add">
          <ac:chgData name="Sarah Gothard" userId="0e53f415fda5f162" providerId="LiveId" clId="{EF0131F2-0663-46E8-A635-F0D20FBC2C08}" dt="2022-07-16T21:42:46.900" v="18" actId="26606"/>
          <ac:spMkLst>
            <pc:docMk/>
            <pc:sldMk cId="1063508944" sldId="260"/>
            <ac:spMk id="15" creationId="{CB44330D-EA18-4254-AA95-EB49948539B8}"/>
          </ac:spMkLst>
        </pc:spChg>
        <pc:picChg chg="add del">
          <ac:chgData name="Sarah Gothard" userId="0e53f415fda5f162" providerId="LiveId" clId="{EF0131F2-0663-46E8-A635-F0D20FBC2C08}" dt="2022-07-16T21:42:43.663" v="16" actId="22"/>
          <ac:picMkLst>
            <pc:docMk/>
            <pc:sldMk cId="1063508944" sldId="260"/>
            <ac:picMk id="6" creationId="{45CC6239-54E0-4C95-8D51-F8F959D625B3}"/>
          </ac:picMkLst>
        </pc:picChg>
        <pc:picChg chg="add mod">
          <ac:chgData name="Sarah Gothard" userId="0e53f415fda5f162" providerId="LiveId" clId="{EF0131F2-0663-46E8-A635-F0D20FBC2C08}" dt="2022-07-16T21:42:49.159" v="19" actId="27614"/>
          <ac:picMkLst>
            <pc:docMk/>
            <pc:sldMk cId="1063508944" sldId="260"/>
            <ac:picMk id="8" creationId="{12A9CF90-902B-4EE9-9617-E263FA64E71B}"/>
          </ac:picMkLst>
        </pc:picChg>
      </pc:sldChg>
      <pc:sldChg chg="del">
        <pc:chgData name="Sarah Gothard" userId="0e53f415fda5f162" providerId="LiveId" clId="{EF0131F2-0663-46E8-A635-F0D20FBC2C08}" dt="2022-07-16T21:39:33.283" v="6" actId="47"/>
        <pc:sldMkLst>
          <pc:docMk/>
          <pc:sldMk cId="2413703887" sldId="260"/>
        </pc:sldMkLst>
      </pc:sldChg>
      <pc:sldChg chg="del">
        <pc:chgData name="Sarah Gothard" userId="0e53f415fda5f162" providerId="LiveId" clId="{EF0131F2-0663-46E8-A635-F0D20FBC2C08}" dt="2022-07-16T21:39:33.283" v="6" actId="47"/>
        <pc:sldMkLst>
          <pc:docMk/>
          <pc:sldMk cId="113482100" sldId="261"/>
        </pc:sldMkLst>
      </pc:sldChg>
      <pc:sldChg chg="addSp delSp modSp new mod setBg">
        <pc:chgData name="Sarah Gothard" userId="0e53f415fda5f162" providerId="LiveId" clId="{EF0131F2-0663-46E8-A635-F0D20FBC2C08}" dt="2022-07-17T00:46:06.313" v="42" actId="27614"/>
        <pc:sldMkLst>
          <pc:docMk/>
          <pc:sldMk cId="135024985" sldId="261"/>
        </pc:sldMkLst>
        <pc:spChg chg="del">
          <ac:chgData name="Sarah Gothard" userId="0e53f415fda5f162" providerId="LiveId" clId="{EF0131F2-0663-46E8-A635-F0D20FBC2C08}" dt="2022-07-17T00:45:49.156" v="40" actId="26606"/>
          <ac:spMkLst>
            <pc:docMk/>
            <pc:sldMk cId="135024985" sldId="261"/>
            <ac:spMk id="2" creationId="{D7C108F3-C773-422A-9FCF-507088CD4CA1}"/>
          </ac:spMkLst>
        </pc:spChg>
        <pc:spChg chg="del">
          <ac:chgData name="Sarah Gothard" userId="0e53f415fda5f162" providerId="LiveId" clId="{EF0131F2-0663-46E8-A635-F0D20FBC2C08}" dt="2022-07-17T00:45:49.156" v="40" actId="26606"/>
          <ac:spMkLst>
            <pc:docMk/>
            <pc:sldMk cId="135024985" sldId="261"/>
            <ac:spMk id="3" creationId="{81BE8854-867C-4A06-BFF0-24A4EF477DDA}"/>
          </ac:spMkLst>
        </pc:spChg>
        <pc:spChg chg="mod ord">
          <ac:chgData name="Sarah Gothard" userId="0e53f415fda5f162" providerId="LiveId" clId="{EF0131F2-0663-46E8-A635-F0D20FBC2C08}" dt="2022-07-17T00:45:49.156" v="40" actId="26606"/>
          <ac:spMkLst>
            <pc:docMk/>
            <pc:sldMk cId="135024985" sldId="261"/>
            <ac:spMk id="4" creationId="{12DFE2BA-6E06-403D-8905-6FA651043374}"/>
          </ac:spMkLst>
        </pc:spChg>
        <pc:spChg chg="add">
          <ac:chgData name="Sarah Gothard" userId="0e53f415fda5f162" providerId="LiveId" clId="{EF0131F2-0663-46E8-A635-F0D20FBC2C08}" dt="2022-07-17T00:45:49.156" v="40" actId="26606"/>
          <ac:spMkLst>
            <pc:docMk/>
            <pc:sldMk cId="135024985" sldId="261"/>
            <ac:spMk id="13" creationId="{32BC26D8-82FB-445E-AA49-62A77D7C1EE0}"/>
          </ac:spMkLst>
        </pc:spChg>
        <pc:spChg chg="add">
          <ac:chgData name="Sarah Gothard" userId="0e53f415fda5f162" providerId="LiveId" clId="{EF0131F2-0663-46E8-A635-F0D20FBC2C08}" dt="2022-07-17T00:45:49.156" v="40" actId="26606"/>
          <ac:spMkLst>
            <pc:docMk/>
            <pc:sldMk cId="135024985" sldId="261"/>
            <ac:spMk id="15" creationId="{CB44330D-EA18-4254-AA95-EB49948539B8}"/>
          </ac:spMkLst>
        </pc:spChg>
        <pc:picChg chg="add del">
          <ac:chgData name="Sarah Gothard" userId="0e53f415fda5f162" providerId="LiveId" clId="{EF0131F2-0663-46E8-A635-F0D20FBC2C08}" dt="2022-07-17T00:45:10.252" v="38" actId="22"/>
          <ac:picMkLst>
            <pc:docMk/>
            <pc:sldMk cId="135024985" sldId="261"/>
            <ac:picMk id="6" creationId="{626A9402-4969-47B5-9CF5-078DFB745258}"/>
          </ac:picMkLst>
        </pc:picChg>
        <pc:picChg chg="add mod">
          <ac:chgData name="Sarah Gothard" userId="0e53f415fda5f162" providerId="LiveId" clId="{EF0131F2-0663-46E8-A635-F0D20FBC2C08}" dt="2022-07-17T00:46:06.313" v="42" actId="27614"/>
          <ac:picMkLst>
            <pc:docMk/>
            <pc:sldMk cId="135024985" sldId="261"/>
            <ac:picMk id="8" creationId="{C035B74A-BDEF-40C5-9D31-476C57425AF3}"/>
          </ac:picMkLst>
        </pc:picChg>
      </pc:sldChg>
      <pc:sldChg chg="addSp delSp modSp new del mod setBg">
        <pc:chgData name="Sarah Gothard" userId="0e53f415fda5f162" providerId="LiveId" clId="{EF0131F2-0663-46E8-A635-F0D20FBC2C08}" dt="2022-07-16T21:56:23.483" v="31" actId="47"/>
        <pc:sldMkLst>
          <pc:docMk/>
          <pc:sldMk cId="1348035507" sldId="261"/>
        </pc:sldMkLst>
        <pc:spChg chg="del">
          <ac:chgData name="Sarah Gothard" userId="0e53f415fda5f162" providerId="LiveId" clId="{EF0131F2-0663-46E8-A635-F0D20FBC2C08}" dt="2022-07-16T21:43:43.763" v="22" actId="26606"/>
          <ac:spMkLst>
            <pc:docMk/>
            <pc:sldMk cId="1348035507" sldId="261"/>
            <ac:spMk id="2" creationId="{94EC8E52-119F-44F6-BB4B-3225C7F2785A}"/>
          </ac:spMkLst>
        </pc:spChg>
        <pc:spChg chg="del">
          <ac:chgData name="Sarah Gothard" userId="0e53f415fda5f162" providerId="LiveId" clId="{EF0131F2-0663-46E8-A635-F0D20FBC2C08}" dt="2022-07-16T21:43:43.763" v="22" actId="26606"/>
          <ac:spMkLst>
            <pc:docMk/>
            <pc:sldMk cId="1348035507" sldId="261"/>
            <ac:spMk id="3" creationId="{42703327-26D6-45A3-AF4F-A607550D11F9}"/>
          </ac:spMkLst>
        </pc:spChg>
        <pc:spChg chg="mod ord">
          <ac:chgData name="Sarah Gothard" userId="0e53f415fda5f162" providerId="LiveId" clId="{EF0131F2-0663-46E8-A635-F0D20FBC2C08}" dt="2022-07-16T21:43:43.763" v="22" actId="26606"/>
          <ac:spMkLst>
            <pc:docMk/>
            <pc:sldMk cId="1348035507" sldId="261"/>
            <ac:spMk id="4" creationId="{A4EF32FA-9402-47EC-84E0-A0F25AAE02AD}"/>
          </ac:spMkLst>
        </pc:spChg>
        <pc:spChg chg="add">
          <ac:chgData name="Sarah Gothard" userId="0e53f415fda5f162" providerId="LiveId" clId="{EF0131F2-0663-46E8-A635-F0D20FBC2C08}" dt="2022-07-16T21:43:43.763" v="22" actId="26606"/>
          <ac:spMkLst>
            <pc:docMk/>
            <pc:sldMk cId="1348035507" sldId="261"/>
            <ac:spMk id="11" creationId="{32BC26D8-82FB-445E-AA49-62A77D7C1EE0}"/>
          </ac:spMkLst>
        </pc:spChg>
        <pc:spChg chg="add">
          <ac:chgData name="Sarah Gothard" userId="0e53f415fda5f162" providerId="LiveId" clId="{EF0131F2-0663-46E8-A635-F0D20FBC2C08}" dt="2022-07-16T21:43:43.763" v="22" actId="26606"/>
          <ac:spMkLst>
            <pc:docMk/>
            <pc:sldMk cId="1348035507" sldId="261"/>
            <ac:spMk id="13" creationId="{CB44330D-EA18-4254-AA95-EB49948539B8}"/>
          </ac:spMkLst>
        </pc:spChg>
        <pc:picChg chg="add mod">
          <ac:chgData name="Sarah Gothard" userId="0e53f415fda5f162" providerId="LiveId" clId="{EF0131F2-0663-46E8-A635-F0D20FBC2C08}" dt="2022-07-16T21:44:08.852" v="24" actId="27614"/>
          <ac:picMkLst>
            <pc:docMk/>
            <pc:sldMk cId="1348035507" sldId="261"/>
            <ac:picMk id="6" creationId="{78B75EA2-4DC8-40F8-B214-5FC93A6B2EE8}"/>
          </ac:picMkLst>
        </pc:picChg>
      </pc:sldChg>
      <pc:sldChg chg="addSp delSp modSp new del mod setBg">
        <pc:chgData name="Sarah Gothard" userId="0e53f415fda5f162" providerId="LiveId" clId="{EF0131F2-0663-46E8-A635-F0D20FBC2C08}" dt="2022-07-16T21:56:23.483" v="31" actId="47"/>
        <pc:sldMkLst>
          <pc:docMk/>
          <pc:sldMk cId="335043584" sldId="262"/>
        </pc:sldMkLst>
        <pc:spChg chg="del">
          <ac:chgData name="Sarah Gothard" userId="0e53f415fda5f162" providerId="LiveId" clId="{EF0131F2-0663-46E8-A635-F0D20FBC2C08}" dt="2022-07-16T21:44:14.943" v="26" actId="26606"/>
          <ac:spMkLst>
            <pc:docMk/>
            <pc:sldMk cId="335043584" sldId="262"/>
            <ac:spMk id="2" creationId="{187FE508-7116-458C-B285-6115CD06ED89}"/>
          </ac:spMkLst>
        </pc:spChg>
        <pc:spChg chg="del">
          <ac:chgData name="Sarah Gothard" userId="0e53f415fda5f162" providerId="LiveId" clId="{EF0131F2-0663-46E8-A635-F0D20FBC2C08}" dt="2022-07-16T21:44:14.943" v="26" actId="26606"/>
          <ac:spMkLst>
            <pc:docMk/>
            <pc:sldMk cId="335043584" sldId="262"/>
            <ac:spMk id="3" creationId="{62653899-FCC8-4382-945D-D4A35E04AD80}"/>
          </ac:spMkLst>
        </pc:spChg>
        <pc:spChg chg="mod ord">
          <ac:chgData name="Sarah Gothard" userId="0e53f415fda5f162" providerId="LiveId" clId="{EF0131F2-0663-46E8-A635-F0D20FBC2C08}" dt="2022-07-16T21:44:56.489" v="29" actId="26606"/>
          <ac:spMkLst>
            <pc:docMk/>
            <pc:sldMk cId="335043584" sldId="262"/>
            <ac:spMk id="4" creationId="{92C6AF3D-A61E-478B-84B3-DF500542DD7B}"/>
          </ac:spMkLst>
        </pc:spChg>
        <pc:spChg chg="add del mod">
          <ac:chgData name="Sarah Gothard" userId="0e53f415fda5f162" providerId="LiveId" clId="{EF0131F2-0663-46E8-A635-F0D20FBC2C08}" dt="2022-07-16T21:44:56.489" v="29" actId="26606"/>
          <ac:spMkLst>
            <pc:docMk/>
            <pc:sldMk cId="335043584" sldId="262"/>
            <ac:spMk id="8" creationId="{10D41C26-A5CB-4ABB-98DE-1BD92EB0F52F}"/>
          </ac:spMkLst>
        </pc:spChg>
        <pc:spChg chg="add del">
          <ac:chgData name="Sarah Gothard" userId="0e53f415fda5f162" providerId="LiveId" clId="{EF0131F2-0663-46E8-A635-F0D20FBC2C08}" dt="2022-07-16T21:44:56.489" v="29" actId="26606"/>
          <ac:spMkLst>
            <pc:docMk/>
            <pc:sldMk cId="335043584" sldId="262"/>
            <ac:spMk id="11" creationId="{32BC26D8-82FB-445E-AA49-62A77D7C1EE0}"/>
          </ac:spMkLst>
        </pc:spChg>
        <pc:spChg chg="add del">
          <ac:chgData name="Sarah Gothard" userId="0e53f415fda5f162" providerId="LiveId" clId="{EF0131F2-0663-46E8-A635-F0D20FBC2C08}" dt="2022-07-16T21:44:56.489" v="29" actId="26606"/>
          <ac:spMkLst>
            <pc:docMk/>
            <pc:sldMk cId="335043584" sldId="262"/>
            <ac:spMk id="13" creationId="{CB44330D-EA18-4254-AA95-EB49948539B8}"/>
          </ac:spMkLst>
        </pc:spChg>
        <pc:spChg chg="add">
          <ac:chgData name="Sarah Gothard" userId="0e53f415fda5f162" providerId="LiveId" clId="{EF0131F2-0663-46E8-A635-F0D20FBC2C08}" dt="2022-07-16T21:44:56.489" v="29" actId="26606"/>
          <ac:spMkLst>
            <pc:docMk/>
            <pc:sldMk cId="335043584" sldId="262"/>
            <ac:spMk id="18" creationId="{32BC26D8-82FB-445E-AA49-62A77D7C1EE0}"/>
          </ac:spMkLst>
        </pc:spChg>
        <pc:spChg chg="add">
          <ac:chgData name="Sarah Gothard" userId="0e53f415fda5f162" providerId="LiveId" clId="{EF0131F2-0663-46E8-A635-F0D20FBC2C08}" dt="2022-07-16T21:44:56.489" v="29" actId="26606"/>
          <ac:spMkLst>
            <pc:docMk/>
            <pc:sldMk cId="335043584" sldId="262"/>
            <ac:spMk id="20" creationId="{CB44330D-EA18-4254-AA95-EB49948539B8}"/>
          </ac:spMkLst>
        </pc:spChg>
        <pc:picChg chg="add del mod">
          <ac:chgData name="Sarah Gothard" userId="0e53f415fda5f162" providerId="LiveId" clId="{EF0131F2-0663-46E8-A635-F0D20FBC2C08}" dt="2022-07-16T21:44:52.436" v="27" actId="478"/>
          <ac:picMkLst>
            <pc:docMk/>
            <pc:sldMk cId="335043584" sldId="262"/>
            <ac:picMk id="6" creationId="{12B87581-D443-4A65-85AE-ED370B48B6AD}"/>
          </ac:picMkLst>
        </pc:picChg>
        <pc:picChg chg="add mod">
          <ac:chgData name="Sarah Gothard" userId="0e53f415fda5f162" providerId="LiveId" clId="{EF0131F2-0663-46E8-A635-F0D20FBC2C08}" dt="2022-07-16T21:44:56.489" v="29" actId="26606"/>
          <ac:picMkLst>
            <pc:docMk/>
            <pc:sldMk cId="335043584" sldId="262"/>
            <ac:picMk id="10" creationId="{40ED67D5-1405-43A7-BD96-3A36964B2E71}"/>
          </ac:picMkLst>
        </pc:picChg>
      </pc:sldChg>
      <pc:sldChg chg="addSp delSp modSp new mod setBg">
        <pc:chgData name="Sarah Gothard" userId="0e53f415fda5f162" providerId="LiveId" clId="{EF0131F2-0663-46E8-A635-F0D20FBC2C08}" dt="2022-07-17T00:47:31.042" v="49" actId="27614"/>
        <pc:sldMkLst>
          <pc:docMk/>
          <pc:sldMk cId="474712106" sldId="262"/>
        </pc:sldMkLst>
        <pc:spChg chg="add del">
          <ac:chgData name="Sarah Gothard" userId="0e53f415fda5f162" providerId="LiveId" clId="{EF0131F2-0663-46E8-A635-F0D20FBC2C08}" dt="2022-07-17T00:47:26.982" v="48" actId="26606"/>
          <ac:spMkLst>
            <pc:docMk/>
            <pc:sldMk cId="474712106" sldId="262"/>
            <ac:spMk id="2" creationId="{38FD3CCE-C83A-4338-95D5-B9B301BD8618}"/>
          </ac:spMkLst>
        </pc:spChg>
        <pc:spChg chg="add del">
          <ac:chgData name="Sarah Gothard" userId="0e53f415fda5f162" providerId="LiveId" clId="{EF0131F2-0663-46E8-A635-F0D20FBC2C08}" dt="2022-07-17T00:47:26.982" v="48" actId="26606"/>
          <ac:spMkLst>
            <pc:docMk/>
            <pc:sldMk cId="474712106" sldId="262"/>
            <ac:spMk id="3" creationId="{0EC68D3C-F3AD-4B9E-BA60-00DA665E9A01}"/>
          </ac:spMkLst>
        </pc:spChg>
        <pc:spChg chg="mod ord">
          <ac:chgData name="Sarah Gothard" userId="0e53f415fda5f162" providerId="LiveId" clId="{EF0131F2-0663-46E8-A635-F0D20FBC2C08}" dt="2022-07-17T00:47:26.982" v="48" actId="26606"/>
          <ac:spMkLst>
            <pc:docMk/>
            <pc:sldMk cId="474712106" sldId="262"/>
            <ac:spMk id="4" creationId="{765B730C-AA72-4341-AB12-054EBF5BEAB4}"/>
          </ac:spMkLst>
        </pc:spChg>
        <pc:spChg chg="add">
          <ac:chgData name="Sarah Gothard" userId="0e53f415fda5f162" providerId="LiveId" clId="{EF0131F2-0663-46E8-A635-F0D20FBC2C08}" dt="2022-07-17T00:47:26.982" v="48" actId="26606"/>
          <ac:spMkLst>
            <pc:docMk/>
            <pc:sldMk cId="474712106" sldId="262"/>
            <ac:spMk id="10" creationId="{32BC26D8-82FB-445E-AA49-62A77D7C1EE0}"/>
          </ac:spMkLst>
        </pc:spChg>
        <pc:spChg chg="add del">
          <ac:chgData name="Sarah Gothard" userId="0e53f415fda5f162" providerId="LiveId" clId="{EF0131F2-0663-46E8-A635-F0D20FBC2C08}" dt="2022-07-17T00:46:09.820" v="45" actId="26606"/>
          <ac:spMkLst>
            <pc:docMk/>
            <pc:sldMk cId="474712106" sldId="262"/>
            <ac:spMk id="11" creationId="{32BC26D8-82FB-445E-AA49-62A77D7C1EE0}"/>
          </ac:spMkLst>
        </pc:spChg>
        <pc:spChg chg="add del">
          <ac:chgData name="Sarah Gothard" userId="0e53f415fda5f162" providerId="LiveId" clId="{EF0131F2-0663-46E8-A635-F0D20FBC2C08}" dt="2022-07-17T00:46:09.820" v="45" actId="26606"/>
          <ac:spMkLst>
            <pc:docMk/>
            <pc:sldMk cId="474712106" sldId="262"/>
            <ac:spMk id="13" creationId="{CB44330D-EA18-4254-AA95-EB49948539B8}"/>
          </ac:spMkLst>
        </pc:spChg>
        <pc:spChg chg="add">
          <ac:chgData name="Sarah Gothard" userId="0e53f415fda5f162" providerId="LiveId" clId="{EF0131F2-0663-46E8-A635-F0D20FBC2C08}" dt="2022-07-17T00:47:26.982" v="48" actId="26606"/>
          <ac:spMkLst>
            <pc:docMk/>
            <pc:sldMk cId="474712106" sldId="262"/>
            <ac:spMk id="15" creationId="{CB44330D-EA18-4254-AA95-EB49948539B8}"/>
          </ac:spMkLst>
        </pc:spChg>
        <pc:picChg chg="add del mod">
          <ac:chgData name="Sarah Gothard" userId="0e53f415fda5f162" providerId="LiveId" clId="{EF0131F2-0663-46E8-A635-F0D20FBC2C08}" dt="2022-07-17T00:47:22.363" v="46" actId="478"/>
          <ac:picMkLst>
            <pc:docMk/>
            <pc:sldMk cId="474712106" sldId="262"/>
            <ac:picMk id="6" creationId="{3FC0108B-F83D-4AB4-A89A-CF037F45556E}"/>
          </ac:picMkLst>
        </pc:picChg>
        <pc:picChg chg="add mod">
          <ac:chgData name="Sarah Gothard" userId="0e53f415fda5f162" providerId="LiveId" clId="{EF0131F2-0663-46E8-A635-F0D20FBC2C08}" dt="2022-07-17T00:47:31.042" v="49" actId="27614"/>
          <ac:picMkLst>
            <pc:docMk/>
            <pc:sldMk cId="474712106" sldId="262"/>
            <ac:picMk id="8" creationId="{BFCCCBE4-BEE9-45AE-BC38-FE51DE50B2E8}"/>
          </ac:picMkLst>
        </pc:picChg>
      </pc:sldChg>
      <pc:sldChg chg="del">
        <pc:chgData name="Sarah Gothard" userId="0e53f415fda5f162" providerId="LiveId" clId="{EF0131F2-0663-46E8-A635-F0D20FBC2C08}" dt="2022-07-16T21:39:33.283" v="6" actId="47"/>
        <pc:sldMkLst>
          <pc:docMk/>
          <pc:sldMk cId="3326359581" sldId="262"/>
        </pc:sldMkLst>
      </pc:sldChg>
      <pc:sldChg chg="addSp delSp modSp new mod setBg">
        <pc:chgData name="Sarah Gothard" userId="0e53f415fda5f162" providerId="LiveId" clId="{EF0131F2-0663-46E8-A635-F0D20FBC2C08}" dt="2022-07-17T00:47:47.363" v="52" actId="26606"/>
        <pc:sldMkLst>
          <pc:docMk/>
          <pc:sldMk cId="2631684645" sldId="263"/>
        </pc:sldMkLst>
        <pc:spChg chg="del">
          <ac:chgData name="Sarah Gothard" userId="0e53f415fda5f162" providerId="LiveId" clId="{EF0131F2-0663-46E8-A635-F0D20FBC2C08}" dt="2022-07-17T00:47:47.363" v="52" actId="26606"/>
          <ac:spMkLst>
            <pc:docMk/>
            <pc:sldMk cId="2631684645" sldId="263"/>
            <ac:spMk id="2" creationId="{3CF2CA24-B883-4503-8D68-42BDE11933B3}"/>
          </ac:spMkLst>
        </pc:spChg>
        <pc:spChg chg="del">
          <ac:chgData name="Sarah Gothard" userId="0e53f415fda5f162" providerId="LiveId" clId="{EF0131F2-0663-46E8-A635-F0D20FBC2C08}" dt="2022-07-17T00:47:47.363" v="52" actId="26606"/>
          <ac:spMkLst>
            <pc:docMk/>
            <pc:sldMk cId="2631684645" sldId="263"/>
            <ac:spMk id="3" creationId="{6EF45F06-F9EA-4B31-B8B3-7DBE66B1C8CD}"/>
          </ac:spMkLst>
        </pc:spChg>
        <pc:spChg chg="mod ord">
          <ac:chgData name="Sarah Gothard" userId="0e53f415fda5f162" providerId="LiveId" clId="{EF0131F2-0663-46E8-A635-F0D20FBC2C08}" dt="2022-07-17T00:47:47.363" v="52" actId="26606"/>
          <ac:spMkLst>
            <pc:docMk/>
            <pc:sldMk cId="2631684645" sldId="263"/>
            <ac:spMk id="4" creationId="{E3CD14B6-2A42-40B4-B758-FED3BD93A746}"/>
          </ac:spMkLst>
        </pc:spChg>
        <pc:spChg chg="add">
          <ac:chgData name="Sarah Gothard" userId="0e53f415fda5f162" providerId="LiveId" clId="{EF0131F2-0663-46E8-A635-F0D20FBC2C08}" dt="2022-07-17T00:47:47.363" v="52" actId="26606"/>
          <ac:spMkLst>
            <pc:docMk/>
            <pc:sldMk cId="2631684645" sldId="263"/>
            <ac:spMk id="11" creationId="{32BC26D8-82FB-445E-AA49-62A77D7C1EE0}"/>
          </ac:spMkLst>
        </pc:spChg>
        <pc:spChg chg="add">
          <ac:chgData name="Sarah Gothard" userId="0e53f415fda5f162" providerId="LiveId" clId="{EF0131F2-0663-46E8-A635-F0D20FBC2C08}" dt="2022-07-17T00:47:47.363" v="52" actId="26606"/>
          <ac:spMkLst>
            <pc:docMk/>
            <pc:sldMk cId="2631684645" sldId="263"/>
            <ac:spMk id="13" creationId="{CB44330D-EA18-4254-AA95-EB49948539B8}"/>
          </ac:spMkLst>
        </pc:spChg>
        <pc:picChg chg="add mod">
          <ac:chgData name="Sarah Gothard" userId="0e53f415fda5f162" providerId="LiveId" clId="{EF0131F2-0663-46E8-A635-F0D20FBC2C08}" dt="2022-07-17T00:47:47.363" v="52" actId="26606"/>
          <ac:picMkLst>
            <pc:docMk/>
            <pc:sldMk cId="2631684645" sldId="263"/>
            <ac:picMk id="6" creationId="{6108CC27-36F3-4629-A63C-F2079AD914D0}"/>
          </ac:picMkLst>
        </pc:picChg>
      </pc:sldChg>
      <pc:sldChg chg="del">
        <pc:chgData name="Sarah Gothard" userId="0e53f415fda5f162" providerId="LiveId" clId="{EF0131F2-0663-46E8-A635-F0D20FBC2C08}" dt="2022-07-16T21:39:33.283" v="6" actId="47"/>
        <pc:sldMkLst>
          <pc:docMk/>
          <pc:sldMk cId="3344946545" sldId="263"/>
        </pc:sldMkLst>
      </pc:sldChg>
      <pc:sldChg chg="addSp delSp modSp new mod setBg">
        <pc:chgData name="Sarah Gothard" userId="0e53f415fda5f162" providerId="LiveId" clId="{EF0131F2-0663-46E8-A635-F0D20FBC2C08}" dt="2022-07-17T00:50:23.334" v="60" actId="27614"/>
        <pc:sldMkLst>
          <pc:docMk/>
          <pc:sldMk cId="533252848" sldId="264"/>
        </pc:sldMkLst>
        <pc:spChg chg="del">
          <ac:chgData name="Sarah Gothard" userId="0e53f415fda5f162" providerId="LiveId" clId="{EF0131F2-0663-46E8-A635-F0D20FBC2C08}" dt="2022-07-17T00:50:08.102" v="57" actId="26606"/>
          <ac:spMkLst>
            <pc:docMk/>
            <pc:sldMk cId="533252848" sldId="264"/>
            <ac:spMk id="2" creationId="{C9020B64-C712-4B08-AA12-8D9AF13DD27B}"/>
          </ac:spMkLst>
        </pc:spChg>
        <pc:spChg chg="del">
          <ac:chgData name="Sarah Gothard" userId="0e53f415fda5f162" providerId="LiveId" clId="{EF0131F2-0663-46E8-A635-F0D20FBC2C08}" dt="2022-07-17T00:50:08.102" v="57" actId="26606"/>
          <ac:spMkLst>
            <pc:docMk/>
            <pc:sldMk cId="533252848" sldId="264"/>
            <ac:spMk id="3" creationId="{5A3DF392-AA4C-4F62-B28C-C542AD64DC31}"/>
          </ac:spMkLst>
        </pc:spChg>
        <pc:spChg chg="mod ord">
          <ac:chgData name="Sarah Gothard" userId="0e53f415fda5f162" providerId="LiveId" clId="{EF0131F2-0663-46E8-A635-F0D20FBC2C08}" dt="2022-07-17T00:50:08.102" v="57" actId="26606"/>
          <ac:spMkLst>
            <pc:docMk/>
            <pc:sldMk cId="533252848" sldId="264"/>
            <ac:spMk id="4" creationId="{C1124871-565A-4557-95CF-307F894EE89F}"/>
          </ac:spMkLst>
        </pc:spChg>
        <pc:spChg chg="add">
          <ac:chgData name="Sarah Gothard" userId="0e53f415fda5f162" providerId="LiveId" clId="{EF0131F2-0663-46E8-A635-F0D20FBC2C08}" dt="2022-07-17T00:50:08.102" v="57" actId="26606"/>
          <ac:spMkLst>
            <pc:docMk/>
            <pc:sldMk cId="533252848" sldId="264"/>
            <ac:spMk id="13" creationId="{32BC26D8-82FB-445E-AA49-62A77D7C1EE0}"/>
          </ac:spMkLst>
        </pc:spChg>
        <pc:spChg chg="add">
          <ac:chgData name="Sarah Gothard" userId="0e53f415fda5f162" providerId="LiveId" clId="{EF0131F2-0663-46E8-A635-F0D20FBC2C08}" dt="2022-07-17T00:50:08.102" v="57" actId="26606"/>
          <ac:spMkLst>
            <pc:docMk/>
            <pc:sldMk cId="533252848" sldId="264"/>
            <ac:spMk id="15" creationId="{CB44330D-EA18-4254-AA95-EB49948539B8}"/>
          </ac:spMkLst>
        </pc:spChg>
        <pc:picChg chg="add del">
          <ac:chgData name="Sarah Gothard" userId="0e53f415fda5f162" providerId="LiveId" clId="{EF0131F2-0663-46E8-A635-F0D20FBC2C08}" dt="2022-07-17T00:49:24.816" v="55" actId="22"/>
          <ac:picMkLst>
            <pc:docMk/>
            <pc:sldMk cId="533252848" sldId="264"/>
            <ac:picMk id="6" creationId="{FA9D6181-DAF4-4B54-BC60-BD901A262FC8}"/>
          </ac:picMkLst>
        </pc:picChg>
        <pc:picChg chg="add mod">
          <ac:chgData name="Sarah Gothard" userId="0e53f415fda5f162" providerId="LiveId" clId="{EF0131F2-0663-46E8-A635-F0D20FBC2C08}" dt="2022-07-17T00:50:23.334" v="60" actId="27614"/>
          <ac:picMkLst>
            <pc:docMk/>
            <pc:sldMk cId="533252848" sldId="264"/>
            <ac:picMk id="8" creationId="{D6D40D76-8790-4E6B-800D-6144A0B3E3C5}"/>
          </ac:picMkLst>
        </pc:picChg>
      </pc:sldChg>
      <pc:sldChg chg="del">
        <pc:chgData name="Sarah Gothard" userId="0e53f415fda5f162" providerId="LiveId" clId="{EF0131F2-0663-46E8-A635-F0D20FBC2C08}" dt="2022-07-16T21:39:33.283" v="6" actId="47"/>
        <pc:sldMkLst>
          <pc:docMk/>
          <pc:sldMk cId="1911802044" sldId="264"/>
        </pc:sldMkLst>
      </pc:sldChg>
      <pc:sldChg chg="addSp delSp modSp new mod setBg">
        <pc:chgData name="Sarah Gothard" userId="0e53f415fda5f162" providerId="LiveId" clId="{EF0131F2-0663-46E8-A635-F0D20FBC2C08}" dt="2022-07-17T00:51:44.985" v="65" actId="27614"/>
        <pc:sldMkLst>
          <pc:docMk/>
          <pc:sldMk cId="1239631088" sldId="265"/>
        </pc:sldMkLst>
        <pc:spChg chg="del">
          <ac:chgData name="Sarah Gothard" userId="0e53f415fda5f162" providerId="LiveId" clId="{EF0131F2-0663-46E8-A635-F0D20FBC2C08}" dt="2022-07-17T00:50:26.777" v="62" actId="26606"/>
          <ac:spMkLst>
            <pc:docMk/>
            <pc:sldMk cId="1239631088" sldId="265"/>
            <ac:spMk id="2" creationId="{E491DF4E-7024-40C4-99A9-1834556F0415}"/>
          </ac:spMkLst>
        </pc:spChg>
        <pc:spChg chg="del">
          <ac:chgData name="Sarah Gothard" userId="0e53f415fda5f162" providerId="LiveId" clId="{EF0131F2-0663-46E8-A635-F0D20FBC2C08}" dt="2022-07-17T00:50:26.777" v="62" actId="26606"/>
          <ac:spMkLst>
            <pc:docMk/>
            <pc:sldMk cId="1239631088" sldId="265"/>
            <ac:spMk id="3" creationId="{43D383C7-C786-48CD-87DE-2ABCFAFDEE1C}"/>
          </ac:spMkLst>
        </pc:spChg>
        <pc:spChg chg="mod ord">
          <ac:chgData name="Sarah Gothard" userId="0e53f415fda5f162" providerId="LiveId" clId="{EF0131F2-0663-46E8-A635-F0D20FBC2C08}" dt="2022-07-17T00:50:26.777" v="62" actId="26606"/>
          <ac:spMkLst>
            <pc:docMk/>
            <pc:sldMk cId="1239631088" sldId="265"/>
            <ac:spMk id="4" creationId="{2242ADEB-88BA-42DD-BC51-0A74E0CAF24E}"/>
          </ac:spMkLst>
        </pc:spChg>
        <pc:spChg chg="add">
          <ac:chgData name="Sarah Gothard" userId="0e53f415fda5f162" providerId="LiveId" clId="{EF0131F2-0663-46E8-A635-F0D20FBC2C08}" dt="2022-07-17T00:50:26.777" v="62" actId="26606"/>
          <ac:spMkLst>
            <pc:docMk/>
            <pc:sldMk cId="1239631088" sldId="265"/>
            <ac:spMk id="11" creationId="{32BC26D8-82FB-445E-AA49-62A77D7C1EE0}"/>
          </ac:spMkLst>
        </pc:spChg>
        <pc:spChg chg="add">
          <ac:chgData name="Sarah Gothard" userId="0e53f415fda5f162" providerId="LiveId" clId="{EF0131F2-0663-46E8-A635-F0D20FBC2C08}" dt="2022-07-17T00:50:26.777" v="62" actId="26606"/>
          <ac:spMkLst>
            <pc:docMk/>
            <pc:sldMk cId="1239631088" sldId="265"/>
            <ac:spMk id="13" creationId="{CB44330D-EA18-4254-AA95-EB49948539B8}"/>
          </ac:spMkLst>
        </pc:spChg>
        <pc:picChg chg="add mod">
          <ac:chgData name="Sarah Gothard" userId="0e53f415fda5f162" providerId="LiveId" clId="{EF0131F2-0663-46E8-A635-F0D20FBC2C08}" dt="2022-07-17T00:51:44.985" v="65" actId="27614"/>
          <ac:picMkLst>
            <pc:docMk/>
            <pc:sldMk cId="1239631088" sldId="265"/>
            <ac:picMk id="6" creationId="{133659FD-E3AC-4F72-B97B-1F943C38BC55}"/>
          </ac:picMkLst>
        </pc:picChg>
      </pc:sldChg>
      <pc:sldChg chg="del">
        <pc:chgData name="Sarah Gothard" userId="0e53f415fda5f162" providerId="LiveId" clId="{EF0131F2-0663-46E8-A635-F0D20FBC2C08}" dt="2022-07-16T21:39:33.283" v="6" actId="47"/>
        <pc:sldMkLst>
          <pc:docMk/>
          <pc:sldMk cId="1806353067" sldId="265"/>
        </pc:sldMkLst>
      </pc:sldChg>
      <pc:sldChg chg="addSp delSp modSp new del mod setBg">
        <pc:chgData name="Sarah Gothard" userId="0e53f415fda5f162" providerId="LiveId" clId="{EF0131F2-0663-46E8-A635-F0D20FBC2C08}" dt="2022-07-17T00:53:42.835" v="72" actId="47"/>
        <pc:sldMkLst>
          <pc:docMk/>
          <pc:sldMk cId="3303645708" sldId="266"/>
        </pc:sldMkLst>
        <pc:spChg chg="del">
          <ac:chgData name="Sarah Gothard" userId="0e53f415fda5f162" providerId="LiveId" clId="{EF0131F2-0663-46E8-A635-F0D20FBC2C08}" dt="2022-07-17T00:51:50.022" v="67" actId="26606"/>
          <ac:spMkLst>
            <pc:docMk/>
            <pc:sldMk cId="3303645708" sldId="266"/>
            <ac:spMk id="2" creationId="{4464C7FE-016E-446D-88BE-BC09DD156D5C}"/>
          </ac:spMkLst>
        </pc:spChg>
        <pc:spChg chg="del">
          <ac:chgData name="Sarah Gothard" userId="0e53f415fda5f162" providerId="LiveId" clId="{EF0131F2-0663-46E8-A635-F0D20FBC2C08}" dt="2022-07-17T00:51:50.022" v="67" actId="26606"/>
          <ac:spMkLst>
            <pc:docMk/>
            <pc:sldMk cId="3303645708" sldId="266"/>
            <ac:spMk id="3" creationId="{35C469B0-23E7-4D9B-8FDA-2631F4C13F27}"/>
          </ac:spMkLst>
        </pc:spChg>
        <pc:spChg chg="mod ord">
          <ac:chgData name="Sarah Gothard" userId="0e53f415fda5f162" providerId="LiveId" clId="{EF0131F2-0663-46E8-A635-F0D20FBC2C08}" dt="2022-07-17T00:51:50.022" v="67" actId="26606"/>
          <ac:spMkLst>
            <pc:docMk/>
            <pc:sldMk cId="3303645708" sldId="266"/>
            <ac:spMk id="4" creationId="{EECA6BD2-23A1-410A-83BB-554A90EE3597}"/>
          </ac:spMkLst>
        </pc:spChg>
        <pc:spChg chg="add">
          <ac:chgData name="Sarah Gothard" userId="0e53f415fda5f162" providerId="LiveId" clId="{EF0131F2-0663-46E8-A635-F0D20FBC2C08}" dt="2022-07-17T00:51:50.022" v="67" actId="26606"/>
          <ac:spMkLst>
            <pc:docMk/>
            <pc:sldMk cId="3303645708" sldId="266"/>
            <ac:spMk id="11" creationId="{32BC26D8-82FB-445E-AA49-62A77D7C1EE0}"/>
          </ac:spMkLst>
        </pc:spChg>
        <pc:spChg chg="add">
          <ac:chgData name="Sarah Gothard" userId="0e53f415fda5f162" providerId="LiveId" clId="{EF0131F2-0663-46E8-A635-F0D20FBC2C08}" dt="2022-07-17T00:51:50.022" v="67" actId="26606"/>
          <ac:spMkLst>
            <pc:docMk/>
            <pc:sldMk cId="3303645708" sldId="266"/>
            <ac:spMk id="13" creationId="{CB44330D-EA18-4254-AA95-EB49948539B8}"/>
          </ac:spMkLst>
        </pc:spChg>
        <pc:picChg chg="add mod">
          <ac:chgData name="Sarah Gothard" userId="0e53f415fda5f162" providerId="LiveId" clId="{EF0131F2-0663-46E8-A635-F0D20FBC2C08}" dt="2022-07-17T00:53:32.060" v="69" actId="27614"/>
          <ac:picMkLst>
            <pc:docMk/>
            <pc:sldMk cId="3303645708" sldId="266"/>
            <ac:picMk id="6" creationId="{DB64D7AA-16D0-4E0C-AB88-83DFE1D7AD19}"/>
          </ac:picMkLst>
        </pc:picChg>
      </pc:sldChg>
      <pc:sldChg chg="del">
        <pc:chgData name="Sarah Gothard" userId="0e53f415fda5f162" providerId="LiveId" clId="{EF0131F2-0663-46E8-A635-F0D20FBC2C08}" dt="2022-07-16T21:39:33.283" v="6" actId="47"/>
        <pc:sldMkLst>
          <pc:docMk/>
          <pc:sldMk cId="3778445902" sldId="266"/>
        </pc:sldMkLst>
      </pc:sldChg>
      <pc:sldChg chg="addSp delSp modSp new mod setBg">
        <pc:chgData name="Sarah Gothard" userId="0e53f415fda5f162" providerId="LiveId" clId="{EF0131F2-0663-46E8-A635-F0D20FBC2C08}" dt="2022-07-17T00:53:36.781" v="71" actId="26606"/>
        <pc:sldMkLst>
          <pc:docMk/>
          <pc:sldMk cId="357079166" sldId="267"/>
        </pc:sldMkLst>
        <pc:spChg chg="del">
          <ac:chgData name="Sarah Gothard" userId="0e53f415fda5f162" providerId="LiveId" clId="{EF0131F2-0663-46E8-A635-F0D20FBC2C08}" dt="2022-07-17T00:53:36.781" v="71" actId="26606"/>
          <ac:spMkLst>
            <pc:docMk/>
            <pc:sldMk cId="357079166" sldId="267"/>
            <ac:spMk id="2" creationId="{7C3BA009-1061-40AF-B8C6-EA9BBFBA4915}"/>
          </ac:spMkLst>
        </pc:spChg>
        <pc:spChg chg="del">
          <ac:chgData name="Sarah Gothard" userId="0e53f415fda5f162" providerId="LiveId" clId="{EF0131F2-0663-46E8-A635-F0D20FBC2C08}" dt="2022-07-17T00:53:36.781" v="71" actId="26606"/>
          <ac:spMkLst>
            <pc:docMk/>
            <pc:sldMk cId="357079166" sldId="267"/>
            <ac:spMk id="3" creationId="{C04B7239-9644-468B-9BF1-C9ED8E23CDB3}"/>
          </ac:spMkLst>
        </pc:spChg>
        <pc:spChg chg="mod ord">
          <ac:chgData name="Sarah Gothard" userId="0e53f415fda5f162" providerId="LiveId" clId="{EF0131F2-0663-46E8-A635-F0D20FBC2C08}" dt="2022-07-17T00:53:36.781" v="71" actId="26606"/>
          <ac:spMkLst>
            <pc:docMk/>
            <pc:sldMk cId="357079166" sldId="267"/>
            <ac:spMk id="4" creationId="{C0412CF9-25DC-46D5-919D-1F08619EC3D8}"/>
          </ac:spMkLst>
        </pc:spChg>
        <pc:spChg chg="add">
          <ac:chgData name="Sarah Gothard" userId="0e53f415fda5f162" providerId="LiveId" clId="{EF0131F2-0663-46E8-A635-F0D20FBC2C08}" dt="2022-07-17T00:53:36.781" v="71" actId="26606"/>
          <ac:spMkLst>
            <pc:docMk/>
            <pc:sldMk cId="357079166" sldId="267"/>
            <ac:spMk id="11" creationId="{32BC26D8-82FB-445E-AA49-62A77D7C1EE0}"/>
          </ac:spMkLst>
        </pc:spChg>
        <pc:spChg chg="add">
          <ac:chgData name="Sarah Gothard" userId="0e53f415fda5f162" providerId="LiveId" clId="{EF0131F2-0663-46E8-A635-F0D20FBC2C08}" dt="2022-07-17T00:53:36.781" v="71" actId="26606"/>
          <ac:spMkLst>
            <pc:docMk/>
            <pc:sldMk cId="357079166" sldId="267"/>
            <ac:spMk id="13" creationId="{CB44330D-EA18-4254-AA95-EB49948539B8}"/>
          </ac:spMkLst>
        </pc:spChg>
        <pc:picChg chg="add mod">
          <ac:chgData name="Sarah Gothard" userId="0e53f415fda5f162" providerId="LiveId" clId="{EF0131F2-0663-46E8-A635-F0D20FBC2C08}" dt="2022-07-17T00:53:36.781" v="71" actId="26606"/>
          <ac:picMkLst>
            <pc:docMk/>
            <pc:sldMk cId="357079166" sldId="267"/>
            <ac:picMk id="6" creationId="{9E445A99-FBB7-47EE-9BF9-70CFE00FA09A}"/>
          </ac:picMkLst>
        </pc:picChg>
      </pc:sldChg>
      <pc:sldChg chg="addSp delSp modSp new mod setBg">
        <pc:chgData name="Sarah Gothard" userId="0e53f415fda5f162" providerId="LiveId" clId="{EF0131F2-0663-46E8-A635-F0D20FBC2C08}" dt="2022-07-17T00:56:21.698" v="78" actId="27614"/>
        <pc:sldMkLst>
          <pc:docMk/>
          <pc:sldMk cId="1889851932" sldId="268"/>
        </pc:sldMkLst>
        <pc:spChg chg="del">
          <ac:chgData name="Sarah Gothard" userId="0e53f415fda5f162" providerId="LiveId" clId="{EF0131F2-0663-46E8-A635-F0D20FBC2C08}" dt="2022-07-17T00:55:07.067" v="75" actId="26606"/>
          <ac:spMkLst>
            <pc:docMk/>
            <pc:sldMk cId="1889851932" sldId="268"/>
            <ac:spMk id="2" creationId="{C2B7B6E5-FC73-4292-978E-625D0F9C339F}"/>
          </ac:spMkLst>
        </pc:spChg>
        <pc:spChg chg="del">
          <ac:chgData name="Sarah Gothard" userId="0e53f415fda5f162" providerId="LiveId" clId="{EF0131F2-0663-46E8-A635-F0D20FBC2C08}" dt="2022-07-17T00:55:07.067" v="75" actId="26606"/>
          <ac:spMkLst>
            <pc:docMk/>
            <pc:sldMk cId="1889851932" sldId="268"/>
            <ac:spMk id="3" creationId="{48C7592B-2BD5-4382-A413-1D0DEF7D50F2}"/>
          </ac:spMkLst>
        </pc:spChg>
        <pc:spChg chg="mod ord">
          <ac:chgData name="Sarah Gothard" userId="0e53f415fda5f162" providerId="LiveId" clId="{EF0131F2-0663-46E8-A635-F0D20FBC2C08}" dt="2022-07-17T00:55:07.067" v="75" actId="26606"/>
          <ac:spMkLst>
            <pc:docMk/>
            <pc:sldMk cId="1889851932" sldId="268"/>
            <ac:spMk id="4" creationId="{235B7E49-C03E-476E-9F36-B4AE1F5FC869}"/>
          </ac:spMkLst>
        </pc:spChg>
        <pc:spChg chg="add">
          <ac:chgData name="Sarah Gothard" userId="0e53f415fda5f162" providerId="LiveId" clId="{EF0131F2-0663-46E8-A635-F0D20FBC2C08}" dt="2022-07-17T00:55:07.067" v="75" actId="26606"/>
          <ac:spMkLst>
            <pc:docMk/>
            <pc:sldMk cId="1889851932" sldId="268"/>
            <ac:spMk id="11" creationId="{32BC26D8-82FB-445E-AA49-62A77D7C1EE0}"/>
          </ac:spMkLst>
        </pc:spChg>
        <pc:spChg chg="add">
          <ac:chgData name="Sarah Gothard" userId="0e53f415fda5f162" providerId="LiveId" clId="{EF0131F2-0663-46E8-A635-F0D20FBC2C08}" dt="2022-07-17T00:55:07.067" v="75" actId="26606"/>
          <ac:spMkLst>
            <pc:docMk/>
            <pc:sldMk cId="1889851932" sldId="268"/>
            <ac:spMk id="13" creationId="{CB44330D-EA18-4254-AA95-EB49948539B8}"/>
          </ac:spMkLst>
        </pc:spChg>
        <pc:picChg chg="add mod">
          <ac:chgData name="Sarah Gothard" userId="0e53f415fda5f162" providerId="LiveId" clId="{EF0131F2-0663-46E8-A635-F0D20FBC2C08}" dt="2022-07-17T00:56:21.698" v="78" actId="27614"/>
          <ac:picMkLst>
            <pc:docMk/>
            <pc:sldMk cId="1889851932" sldId="268"/>
            <ac:picMk id="6" creationId="{E110762C-E3FE-47D5-AE04-B8AE5D3C95E1}"/>
          </ac:picMkLst>
        </pc:picChg>
      </pc:sldChg>
      <pc:sldChg chg="addSp delSp modSp new mod setBg">
        <pc:chgData name="Sarah Gothard" userId="0e53f415fda5f162" providerId="LiveId" clId="{EF0131F2-0663-46E8-A635-F0D20FBC2C08}" dt="2022-07-17T00:56:24.972" v="80" actId="26606"/>
        <pc:sldMkLst>
          <pc:docMk/>
          <pc:sldMk cId="2229760016" sldId="269"/>
        </pc:sldMkLst>
        <pc:spChg chg="del">
          <ac:chgData name="Sarah Gothard" userId="0e53f415fda5f162" providerId="LiveId" clId="{EF0131F2-0663-46E8-A635-F0D20FBC2C08}" dt="2022-07-17T00:56:24.972" v="80" actId="26606"/>
          <ac:spMkLst>
            <pc:docMk/>
            <pc:sldMk cId="2229760016" sldId="269"/>
            <ac:spMk id="2" creationId="{B9C76C1C-D782-4038-8684-9DFE51518662}"/>
          </ac:spMkLst>
        </pc:spChg>
        <pc:spChg chg="del">
          <ac:chgData name="Sarah Gothard" userId="0e53f415fda5f162" providerId="LiveId" clId="{EF0131F2-0663-46E8-A635-F0D20FBC2C08}" dt="2022-07-17T00:56:24.972" v="80" actId="26606"/>
          <ac:spMkLst>
            <pc:docMk/>
            <pc:sldMk cId="2229760016" sldId="269"/>
            <ac:spMk id="3" creationId="{FE8D28AD-DA95-40E3-A620-C6F6DDECDE0F}"/>
          </ac:spMkLst>
        </pc:spChg>
        <pc:spChg chg="mod ord">
          <ac:chgData name="Sarah Gothard" userId="0e53f415fda5f162" providerId="LiveId" clId="{EF0131F2-0663-46E8-A635-F0D20FBC2C08}" dt="2022-07-17T00:56:24.972" v="80" actId="26606"/>
          <ac:spMkLst>
            <pc:docMk/>
            <pc:sldMk cId="2229760016" sldId="269"/>
            <ac:spMk id="4" creationId="{3678F140-F491-41BE-9E29-219BD1097938}"/>
          </ac:spMkLst>
        </pc:spChg>
        <pc:spChg chg="add">
          <ac:chgData name="Sarah Gothard" userId="0e53f415fda5f162" providerId="LiveId" clId="{EF0131F2-0663-46E8-A635-F0D20FBC2C08}" dt="2022-07-17T00:56:24.972" v="80" actId="26606"/>
          <ac:spMkLst>
            <pc:docMk/>
            <pc:sldMk cId="2229760016" sldId="269"/>
            <ac:spMk id="11" creationId="{32BC26D8-82FB-445E-AA49-62A77D7C1EE0}"/>
          </ac:spMkLst>
        </pc:spChg>
        <pc:spChg chg="add">
          <ac:chgData name="Sarah Gothard" userId="0e53f415fda5f162" providerId="LiveId" clId="{EF0131F2-0663-46E8-A635-F0D20FBC2C08}" dt="2022-07-17T00:56:24.972" v="80" actId="26606"/>
          <ac:spMkLst>
            <pc:docMk/>
            <pc:sldMk cId="2229760016" sldId="269"/>
            <ac:spMk id="13" creationId="{CB44330D-EA18-4254-AA95-EB49948539B8}"/>
          </ac:spMkLst>
        </pc:spChg>
        <pc:picChg chg="add mod">
          <ac:chgData name="Sarah Gothard" userId="0e53f415fda5f162" providerId="LiveId" clId="{EF0131F2-0663-46E8-A635-F0D20FBC2C08}" dt="2022-07-17T00:56:24.972" v="80" actId="26606"/>
          <ac:picMkLst>
            <pc:docMk/>
            <pc:sldMk cId="2229760016" sldId="269"/>
            <ac:picMk id="6" creationId="{BAE53767-8459-4928-BB19-3E294906BB50}"/>
          </ac:picMkLst>
        </pc:picChg>
      </pc:sldChg>
      <pc:sldChg chg="add ord">
        <pc:chgData name="Sarah Gothard" userId="0e53f415fda5f162" providerId="LiveId" clId="{EF0131F2-0663-46E8-A635-F0D20FBC2C08}" dt="2022-07-17T00:58:34.864" v="83"/>
        <pc:sldMkLst>
          <pc:docMk/>
          <pc:sldMk cId="2875549650" sldId="27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2AB31-ECA9-476E-9084-C1D839A7A188}" type="datetimeFigureOut">
              <a:rPr lang="en-US" smtClean="0"/>
              <a:t>7/16/2022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D9F20-DCE2-4EFB-97C4-F296DAB11CF4}" type="slidenum">
              <a:rPr lang="en-US" smtClean="0"/>
              <a:t>‹#›</a:t>
            </a:fld>
            <a:endParaRPr lang="en-US"/>
          </a:p>
        </p:txBody>
      </p:sp>
    </p:spTree>
    <p:extLst>
      <p:ext uri="{BB962C8B-B14F-4D97-AF65-F5344CB8AC3E}">
        <p14:creationId xmlns:p14="http://schemas.microsoft.com/office/powerpoint/2010/main" val="3491264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C1CD9F20-DCE2-4EFB-97C4-F296DAB11CF4}" type="slidenum">
              <a:rPr lang="en-US" smtClean="0"/>
              <a:t>1</a:t>
            </a:fld>
            <a:endParaRPr lang="en-US"/>
          </a:p>
        </p:txBody>
      </p:sp>
    </p:spTree>
    <p:extLst>
      <p:ext uri="{BB962C8B-B14F-4D97-AF65-F5344CB8AC3E}">
        <p14:creationId xmlns:p14="http://schemas.microsoft.com/office/powerpoint/2010/main" val="776445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2688-73A8-42F4-B780-B5B2515559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8CBBC8-770C-4582-8CB6-3B380914B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7032E9-5DE3-44EC-8C22-E2E5E23F1024}"/>
              </a:ext>
            </a:extLst>
          </p:cNvPr>
          <p:cNvSpPr>
            <a:spLocks noGrp="1"/>
          </p:cNvSpPr>
          <p:nvPr>
            <p:ph type="dt" sz="half" idx="10"/>
          </p:nvPr>
        </p:nvSpPr>
        <p:spPr/>
        <p:txBody>
          <a:bodyPr/>
          <a:lstStyle/>
          <a:p>
            <a:fld id="{BA4F254F-580C-4849-B3B7-77DCBB8F9E58}" type="datetime1">
              <a:rPr lang="en-US" smtClean="0"/>
              <a:t>7/16/2022</a:t>
            </a:fld>
            <a:endParaRPr lang="en-US"/>
          </a:p>
        </p:txBody>
      </p:sp>
      <p:sp>
        <p:nvSpPr>
          <p:cNvPr id="5" name="Footer Placeholder 4">
            <a:extLst>
              <a:ext uri="{FF2B5EF4-FFF2-40B4-BE49-F238E27FC236}">
                <a16:creationId xmlns:a16="http://schemas.microsoft.com/office/drawing/2014/main" id="{7258DDAF-3E58-43ED-B383-ACF508CD92A2}"/>
              </a:ext>
            </a:extLst>
          </p:cNvPr>
          <p:cNvSpPr>
            <a:spLocks noGrp="1"/>
          </p:cNvSpPr>
          <p:nvPr>
            <p:ph type="ftr" sz="quarter" idx="11"/>
          </p:nvPr>
        </p:nvSpPr>
        <p:spPr/>
        <p:txBody>
          <a:bodyPr/>
          <a:lstStyle/>
          <a:p>
            <a:r>
              <a:rPr lang="en-US"/>
              <a:t>© 2017 Declaring Glory. This hymn may be freely reproduced and distributed but NOT sold for profit.</a:t>
            </a:r>
          </a:p>
        </p:txBody>
      </p:sp>
      <p:sp>
        <p:nvSpPr>
          <p:cNvPr id="6" name="Slide Number Placeholder 5">
            <a:extLst>
              <a:ext uri="{FF2B5EF4-FFF2-40B4-BE49-F238E27FC236}">
                <a16:creationId xmlns:a16="http://schemas.microsoft.com/office/drawing/2014/main" id="{2B8B0256-D167-4690-9F06-0FFC8E069397}"/>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656025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6DC4-FA98-4F12-9E55-41A0FB996C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2ECEC9-26E9-47E4-B556-961DA4E06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01546A-582B-40AA-8675-69D991B51589}"/>
              </a:ext>
            </a:extLst>
          </p:cNvPr>
          <p:cNvSpPr>
            <a:spLocks noGrp="1"/>
          </p:cNvSpPr>
          <p:nvPr>
            <p:ph type="dt" sz="half" idx="10"/>
          </p:nvPr>
        </p:nvSpPr>
        <p:spPr/>
        <p:txBody>
          <a:bodyPr/>
          <a:lstStyle/>
          <a:p>
            <a:fld id="{69A088F2-1AB8-40CF-8850-0E6BC83FF415}" type="datetime1">
              <a:rPr lang="en-US" smtClean="0"/>
              <a:t>7/16/2022</a:t>
            </a:fld>
            <a:endParaRPr lang="en-US"/>
          </a:p>
        </p:txBody>
      </p:sp>
      <p:sp>
        <p:nvSpPr>
          <p:cNvPr id="5" name="Footer Placeholder 4">
            <a:extLst>
              <a:ext uri="{FF2B5EF4-FFF2-40B4-BE49-F238E27FC236}">
                <a16:creationId xmlns:a16="http://schemas.microsoft.com/office/drawing/2014/main" id="{7589CB44-D9C2-46E8-B136-8F75D0E1D2B5}"/>
              </a:ext>
            </a:extLst>
          </p:cNvPr>
          <p:cNvSpPr>
            <a:spLocks noGrp="1"/>
          </p:cNvSpPr>
          <p:nvPr>
            <p:ph type="ftr" sz="quarter" idx="11"/>
          </p:nvPr>
        </p:nvSpPr>
        <p:spPr/>
        <p:txBody>
          <a:bodyPr/>
          <a:lstStyle/>
          <a:p>
            <a:r>
              <a:rPr lang="en-US"/>
              <a:t>© 2017 Declaring Glory. This hymn may be freely reproduced and distributed but NOT sold for profit.</a:t>
            </a:r>
          </a:p>
        </p:txBody>
      </p:sp>
      <p:sp>
        <p:nvSpPr>
          <p:cNvPr id="6" name="Slide Number Placeholder 5">
            <a:extLst>
              <a:ext uri="{FF2B5EF4-FFF2-40B4-BE49-F238E27FC236}">
                <a16:creationId xmlns:a16="http://schemas.microsoft.com/office/drawing/2014/main" id="{13A0A84F-E1CF-4840-B4CE-D254AD848989}"/>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33952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D67052-882E-4C0B-873C-BB3BCC828C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5F6BCA-EBAA-4E20-AFDB-2BA90C6329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3033B-8A1F-43AE-839A-E9947453D9B5}"/>
              </a:ext>
            </a:extLst>
          </p:cNvPr>
          <p:cNvSpPr>
            <a:spLocks noGrp="1"/>
          </p:cNvSpPr>
          <p:nvPr>
            <p:ph type="dt" sz="half" idx="10"/>
          </p:nvPr>
        </p:nvSpPr>
        <p:spPr/>
        <p:txBody>
          <a:bodyPr/>
          <a:lstStyle/>
          <a:p>
            <a:fld id="{0AF4BB02-F9FF-4102-BE12-96A26A88E138}" type="datetime1">
              <a:rPr lang="en-US" smtClean="0"/>
              <a:t>7/16/2022</a:t>
            </a:fld>
            <a:endParaRPr lang="en-US"/>
          </a:p>
        </p:txBody>
      </p:sp>
      <p:sp>
        <p:nvSpPr>
          <p:cNvPr id="5" name="Footer Placeholder 4">
            <a:extLst>
              <a:ext uri="{FF2B5EF4-FFF2-40B4-BE49-F238E27FC236}">
                <a16:creationId xmlns:a16="http://schemas.microsoft.com/office/drawing/2014/main" id="{2ABE4853-0E7F-45BA-A43F-1E94D6688AF6}"/>
              </a:ext>
            </a:extLst>
          </p:cNvPr>
          <p:cNvSpPr>
            <a:spLocks noGrp="1"/>
          </p:cNvSpPr>
          <p:nvPr>
            <p:ph type="ftr" sz="quarter" idx="11"/>
          </p:nvPr>
        </p:nvSpPr>
        <p:spPr/>
        <p:txBody>
          <a:bodyPr/>
          <a:lstStyle/>
          <a:p>
            <a:r>
              <a:rPr lang="en-US"/>
              <a:t>© 2017 Declaring Glory. This hymn may be freely reproduced and distributed but NOT sold for profit.</a:t>
            </a:r>
          </a:p>
        </p:txBody>
      </p:sp>
      <p:sp>
        <p:nvSpPr>
          <p:cNvPr id="6" name="Slide Number Placeholder 5">
            <a:extLst>
              <a:ext uri="{FF2B5EF4-FFF2-40B4-BE49-F238E27FC236}">
                <a16:creationId xmlns:a16="http://schemas.microsoft.com/office/drawing/2014/main" id="{2F3AE93A-4ABF-4773-9E25-ED59E1566D9F}"/>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93447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6579-AB8E-42FA-9548-B9C404A272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FB5E70-198F-46EB-AAE8-4F7621C98E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362B17-2091-409F-A266-9703453B7FD5}"/>
              </a:ext>
            </a:extLst>
          </p:cNvPr>
          <p:cNvSpPr>
            <a:spLocks noGrp="1"/>
          </p:cNvSpPr>
          <p:nvPr>
            <p:ph type="dt" sz="half" idx="10"/>
          </p:nvPr>
        </p:nvSpPr>
        <p:spPr/>
        <p:txBody>
          <a:bodyPr/>
          <a:lstStyle/>
          <a:p>
            <a:fld id="{B7C63C88-67F2-4C90-ACF9-0F8B7DCD0B71}" type="datetime1">
              <a:rPr lang="en-US" smtClean="0"/>
              <a:t>7/16/2022</a:t>
            </a:fld>
            <a:endParaRPr lang="en-US"/>
          </a:p>
        </p:txBody>
      </p:sp>
      <p:sp>
        <p:nvSpPr>
          <p:cNvPr id="5" name="Footer Placeholder 4">
            <a:extLst>
              <a:ext uri="{FF2B5EF4-FFF2-40B4-BE49-F238E27FC236}">
                <a16:creationId xmlns:a16="http://schemas.microsoft.com/office/drawing/2014/main" id="{58A172A8-E791-4B28-AD02-95E1ABDB23CA}"/>
              </a:ext>
            </a:extLst>
          </p:cNvPr>
          <p:cNvSpPr>
            <a:spLocks noGrp="1"/>
          </p:cNvSpPr>
          <p:nvPr>
            <p:ph type="ftr" sz="quarter" idx="11"/>
          </p:nvPr>
        </p:nvSpPr>
        <p:spPr/>
        <p:txBody>
          <a:bodyPr/>
          <a:lstStyle/>
          <a:p>
            <a:r>
              <a:rPr lang="en-US"/>
              <a:t>© 2017 Declaring Glory. This hymn may be freely reproduced and distributed but NOT sold for profit.</a:t>
            </a:r>
          </a:p>
        </p:txBody>
      </p:sp>
      <p:sp>
        <p:nvSpPr>
          <p:cNvPr id="6" name="Slide Number Placeholder 5">
            <a:extLst>
              <a:ext uri="{FF2B5EF4-FFF2-40B4-BE49-F238E27FC236}">
                <a16:creationId xmlns:a16="http://schemas.microsoft.com/office/drawing/2014/main" id="{21B502B4-AA2E-4886-9237-A48F8BB7814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39398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B1D4-4712-4855-9C84-8EDBA07D40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2DE7A2-660A-4086-AE79-07FD9FF051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557FD1-E60B-4231-A283-866C0A8F75F1}"/>
              </a:ext>
            </a:extLst>
          </p:cNvPr>
          <p:cNvSpPr>
            <a:spLocks noGrp="1"/>
          </p:cNvSpPr>
          <p:nvPr>
            <p:ph type="dt" sz="half" idx="10"/>
          </p:nvPr>
        </p:nvSpPr>
        <p:spPr/>
        <p:txBody>
          <a:bodyPr/>
          <a:lstStyle/>
          <a:p>
            <a:fld id="{E450C1FE-A526-4E2C-9C7D-92D7FA2F29D4}" type="datetime1">
              <a:rPr lang="en-US" smtClean="0"/>
              <a:t>7/16/2022</a:t>
            </a:fld>
            <a:endParaRPr lang="en-US"/>
          </a:p>
        </p:txBody>
      </p:sp>
      <p:sp>
        <p:nvSpPr>
          <p:cNvPr id="5" name="Footer Placeholder 4">
            <a:extLst>
              <a:ext uri="{FF2B5EF4-FFF2-40B4-BE49-F238E27FC236}">
                <a16:creationId xmlns:a16="http://schemas.microsoft.com/office/drawing/2014/main" id="{07F471E7-2967-450B-BEFB-74AA40889CBE}"/>
              </a:ext>
            </a:extLst>
          </p:cNvPr>
          <p:cNvSpPr>
            <a:spLocks noGrp="1"/>
          </p:cNvSpPr>
          <p:nvPr>
            <p:ph type="ftr" sz="quarter" idx="11"/>
          </p:nvPr>
        </p:nvSpPr>
        <p:spPr/>
        <p:txBody>
          <a:bodyPr/>
          <a:lstStyle/>
          <a:p>
            <a:r>
              <a:rPr lang="en-US"/>
              <a:t>© 2017 Declaring Glory. This hymn may be freely reproduced and distributed but NOT sold for profit.</a:t>
            </a:r>
          </a:p>
        </p:txBody>
      </p:sp>
      <p:sp>
        <p:nvSpPr>
          <p:cNvPr id="6" name="Slide Number Placeholder 5">
            <a:extLst>
              <a:ext uri="{FF2B5EF4-FFF2-40B4-BE49-F238E27FC236}">
                <a16:creationId xmlns:a16="http://schemas.microsoft.com/office/drawing/2014/main" id="{7353AFCE-53FE-4139-86F7-FE815E195B0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6189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77216-F213-4D71-B3E5-240DB61FF6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9B52A3-BA19-4204-8540-5E9E55941E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6B71A2-50DA-4D11-BA7D-CCD13F6B1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59C911-C4AD-423E-AD72-DFA336E0D249}"/>
              </a:ext>
            </a:extLst>
          </p:cNvPr>
          <p:cNvSpPr>
            <a:spLocks noGrp="1"/>
          </p:cNvSpPr>
          <p:nvPr>
            <p:ph type="dt" sz="half" idx="10"/>
          </p:nvPr>
        </p:nvSpPr>
        <p:spPr/>
        <p:txBody>
          <a:bodyPr/>
          <a:lstStyle/>
          <a:p>
            <a:fld id="{B9921168-A904-4EF0-ABBD-BEEEFB5B3F1B}" type="datetime1">
              <a:rPr lang="en-US" smtClean="0"/>
              <a:t>7/16/2022</a:t>
            </a:fld>
            <a:endParaRPr lang="en-US"/>
          </a:p>
        </p:txBody>
      </p:sp>
      <p:sp>
        <p:nvSpPr>
          <p:cNvPr id="6" name="Footer Placeholder 5">
            <a:extLst>
              <a:ext uri="{FF2B5EF4-FFF2-40B4-BE49-F238E27FC236}">
                <a16:creationId xmlns:a16="http://schemas.microsoft.com/office/drawing/2014/main" id="{FA511497-C589-4867-B387-E59BF30F494C}"/>
              </a:ext>
            </a:extLst>
          </p:cNvPr>
          <p:cNvSpPr>
            <a:spLocks noGrp="1"/>
          </p:cNvSpPr>
          <p:nvPr>
            <p:ph type="ftr" sz="quarter" idx="11"/>
          </p:nvPr>
        </p:nvSpPr>
        <p:spPr/>
        <p:txBody>
          <a:bodyPr/>
          <a:lstStyle/>
          <a:p>
            <a:r>
              <a:rPr lang="en-US"/>
              <a:t>© 2017 Declaring Glory. This hymn may be freely reproduced and distributed but NOT sold for profit.</a:t>
            </a:r>
          </a:p>
        </p:txBody>
      </p:sp>
      <p:sp>
        <p:nvSpPr>
          <p:cNvPr id="7" name="Slide Number Placeholder 6">
            <a:extLst>
              <a:ext uri="{FF2B5EF4-FFF2-40B4-BE49-F238E27FC236}">
                <a16:creationId xmlns:a16="http://schemas.microsoft.com/office/drawing/2014/main" id="{E84FDB6B-ED8B-4482-8C91-73299C06F7A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4224292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6E75-9713-4650-90C9-968F90146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56A38B-7012-4CB7-92A9-AB509EAEF0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55470-6174-4C0C-9FE2-E13403430C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4EED4B-AD74-4E2E-946B-053BC36E02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AE799E-C1CB-4FA3-A09E-4859C77D05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A12FA2-486C-4D61-AE06-17AC5F4DAA55}"/>
              </a:ext>
            </a:extLst>
          </p:cNvPr>
          <p:cNvSpPr>
            <a:spLocks noGrp="1"/>
          </p:cNvSpPr>
          <p:nvPr>
            <p:ph type="dt" sz="half" idx="10"/>
          </p:nvPr>
        </p:nvSpPr>
        <p:spPr/>
        <p:txBody>
          <a:bodyPr/>
          <a:lstStyle/>
          <a:p>
            <a:fld id="{241BD909-F173-44D3-ABD8-81A2C9BE3148}" type="datetime1">
              <a:rPr lang="en-US" smtClean="0"/>
              <a:t>7/16/2022</a:t>
            </a:fld>
            <a:endParaRPr lang="en-US"/>
          </a:p>
        </p:txBody>
      </p:sp>
      <p:sp>
        <p:nvSpPr>
          <p:cNvPr id="8" name="Footer Placeholder 7">
            <a:extLst>
              <a:ext uri="{FF2B5EF4-FFF2-40B4-BE49-F238E27FC236}">
                <a16:creationId xmlns:a16="http://schemas.microsoft.com/office/drawing/2014/main" id="{EEDEF64F-35B1-47F8-B1DD-8BCBD46D0E4E}"/>
              </a:ext>
            </a:extLst>
          </p:cNvPr>
          <p:cNvSpPr>
            <a:spLocks noGrp="1"/>
          </p:cNvSpPr>
          <p:nvPr>
            <p:ph type="ftr" sz="quarter" idx="11"/>
          </p:nvPr>
        </p:nvSpPr>
        <p:spPr/>
        <p:txBody>
          <a:bodyPr/>
          <a:lstStyle/>
          <a:p>
            <a:r>
              <a:rPr lang="en-US"/>
              <a:t>© 2017 Declaring Glory. This hymn may be freely reproduced and distributed but NOT sold for profit.</a:t>
            </a:r>
          </a:p>
        </p:txBody>
      </p:sp>
      <p:sp>
        <p:nvSpPr>
          <p:cNvPr id="9" name="Slide Number Placeholder 8">
            <a:extLst>
              <a:ext uri="{FF2B5EF4-FFF2-40B4-BE49-F238E27FC236}">
                <a16:creationId xmlns:a16="http://schemas.microsoft.com/office/drawing/2014/main" id="{C82DF3D9-9D7A-464D-9284-D08855D84C2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9041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FDC14-EC40-4A2C-984B-B426E71CD8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9BCA67-D1BA-4CFA-B29B-1E7BAC0E90D5}"/>
              </a:ext>
            </a:extLst>
          </p:cNvPr>
          <p:cNvSpPr>
            <a:spLocks noGrp="1"/>
          </p:cNvSpPr>
          <p:nvPr>
            <p:ph type="dt" sz="half" idx="10"/>
          </p:nvPr>
        </p:nvSpPr>
        <p:spPr/>
        <p:txBody>
          <a:bodyPr/>
          <a:lstStyle/>
          <a:p>
            <a:fld id="{84905D78-41D0-4361-9226-912F4A7FF56B}" type="datetime1">
              <a:rPr lang="en-US" smtClean="0"/>
              <a:t>7/16/2022</a:t>
            </a:fld>
            <a:endParaRPr lang="en-US"/>
          </a:p>
        </p:txBody>
      </p:sp>
      <p:sp>
        <p:nvSpPr>
          <p:cNvPr id="4" name="Footer Placeholder 3">
            <a:extLst>
              <a:ext uri="{FF2B5EF4-FFF2-40B4-BE49-F238E27FC236}">
                <a16:creationId xmlns:a16="http://schemas.microsoft.com/office/drawing/2014/main" id="{D012D013-C521-41B8-B0AA-04F30E5C6B54}"/>
              </a:ext>
            </a:extLst>
          </p:cNvPr>
          <p:cNvSpPr>
            <a:spLocks noGrp="1"/>
          </p:cNvSpPr>
          <p:nvPr>
            <p:ph type="ftr" sz="quarter" idx="11"/>
          </p:nvPr>
        </p:nvSpPr>
        <p:spPr/>
        <p:txBody>
          <a:bodyPr/>
          <a:lstStyle/>
          <a:p>
            <a:r>
              <a:rPr lang="en-US"/>
              <a:t>© 2017 Declaring Glory. This hymn may be freely reproduced and distributed but NOT sold for profit.</a:t>
            </a:r>
          </a:p>
        </p:txBody>
      </p:sp>
      <p:sp>
        <p:nvSpPr>
          <p:cNvPr id="5" name="Slide Number Placeholder 4">
            <a:extLst>
              <a:ext uri="{FF2B5EF4-FFF2-40B4-BE49-F238E27FC236}">
                <a16:creationId xmlns:a16="http://schemas.microsoft.com/office/drawing/2014/main" id="{FB8B1E2A-9123-469F-ABE1-09C3B623AB1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136210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EA6A9C-0EF6-47E4-BD10-7F7E5D989AAD}"/>
              </a:ext>
            </a:extLst>
          </p:cNvPr>
          <p:cNvSpPr>
            <a:spLocks noGrp="1"/>
          </p:cNvSpPr>
          <p:nvPr>
            <p:ph type="dt" sz="half" idx="10"/>
          </p:nvPr>
        </p:nvSpPr>
        <p:spPr/>
        <p:txBody>
          <a:bodyPr/>
          <a:lstStyle/>
          <a:p>
            <a:fld id="{2BEE5565-7031-4DB3-9CCD-5E074295446C}" type="datetime1">
              <a:rPr lang="en-US" smtClean="0"/>
              <a:t>7/16/2022</a:t>
            </a:fld>
            <a:endParaRPr lang="en-US"/>
          </a:p>
        </p:txBody>
      </p:sp>
      <p:sp>
        <p:nvSpPr>
          <p:cNvPr id="3" name="Footer Placeholder 2">
            <a:extLst>
              <a:ext uri="{FF2B5EF4-FFF2-40B4-BE49-F238E27FC236}">
                <a16:creationId xmlns:a16="http://schemas.microsoft.com/office/drawing/2014/main" id="{AE679C97-7B60-426F-AA19-BF9AC82411BC}"/>
              </a:ext>
            </a:extLst>
          </p:cNvPr>
          <p:cNvSpPr>
            <a:spLocks noGrp="1"/>
          </p:cNvSpPr>
          <p:nvPr>
            <p:ph type="ftr" sz="quarter" idx="11"/>
          </p:nvPr>
        </p:nvSpPr>
        <p:spPr/>
        <p:txBody>
          <a:bodyPr/>
          <a:lstStyle/>
          <a:p>
            <a:r>
              <a:rPr lang="en-US"/>
              <a:t>© 2017 Declaring Glory. This hymn may be freely reproduced and distributed but NOT sold for profit.</a:t>
            </a:r>
          </a:p>
        </p:txBody>
      </p:sp>
      <p:sp>
        <p:nvSpPr>
          <p:cNvPr id="4" name="Slide Number Placeholder 3">
            <a:extLst>
              <a:ext uri="{FF2B5EF4-FFF2-40B4-BE49-F238E27FC236}">
                <a16:creationId xmlns:a16="http://schemas.microsoft.com/office/drawing/2014/main" id="{D9664171-4F37-42F3-89C6-12BCAFEC9310}"/>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42270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FBD6-BD0E-4F39-99F2-97AB80E920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7B67DF-D2A3-476C-8E54-5A7FFD165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B9C829-E6AC-4B08-886A-3E6FB1B21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0846B-98E4-43F6-880D-53FB67F543D9}"/>
              </a:ext>
            </a:extLst>
          </p:cNvPr>
          <p:cNvSpPr>
            <a:spLocks noGrp="1"/>
          </p:cNvSpPr>
          <p:nvPr>
            <p:ph type="dt" sz="half" idx="10"/>
          </p:nvPr>
        </p:nvSpPr>
        <p:spPr/>
        <p:txBody>
          <a:bodyPr/>
          <a:lstStyle/>
          <a:p>
            <a:fld id="{6310E40E-8749-4F34-AF5C-5F6EBB03067A}" type="datetime1">
              <a:rPr lang="en-US" smtClean="0"/>
              <a:t>7/16/2022</a:t>
            </a:fld>
            <a:endParaRPr lang="en-US"/>
          </a:p>
        </p:txBody>
      </p:sp>
      <p:sp>
        <p:nvSpPr>
          <p:cNvPr id="6" name="Footer Placeholder 5">
            <a:extLst>
              <a:ext uri="{FF2B5EF4-FFF2-40B4-BE49-F238E27FC236}">
                <a16:creationId xmlns:a16="http://schemas.microsoft.com/office/drawing/2014/main" id="{C71EC276-FB68-4036-B2D7-279E2B548982}"/>
              </a:ext>
            </a:extLst>
          </p:cNvPr>
          <p:cNvSpPr>
            <a:spLocks noGrp="1"/>
          </p:cNvSpPr>
          <p:nvPr>
            <p:ph type="ftr" sz="quarter" idx="11"/>
          </p:nvPr>
        </p:nvSpPr>
        <p:spPr/>
        <p:txBody>
          <a:bodyPr/>
          <a:lstStyle/>
          <a:p>
            <a:r>
              <a:rPr lang="en-US"/>
              <a:t>© 2017 Declaring Glory. This hymn may be freely reproduced and distributed but NOT sold for profit.</a:t>
            </a:r>
          </a:p>
        </p:txBody>
      </p:sp>
      <p:sp>
        <p:nvSpPr>
          <p:cNvPr id="7" name="Slide Number Placeholder 6">
            <a:extLst>
              <a:ext uri="{FF2B5EF4-FFF2-40B4-BE49-F238E27FC236}">
                <a16:creationId xmlns:a16="http://schemas.microsoft.com/office/drawing/2014/main" id="{A03E145F-57F3-44AC-99A1-8518AE982CE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5263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3463D-3B79-4F8D-8A0E-514783865A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252538-96B0-4C9A-A065-C1BFD7045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6F4A6C-6D77-4377-AAAE-F3EC9E43B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069AF-3571-4FFE-BE12-1DE6C9E5C218}"/>
              </a:ext>
            </a:extLst>
          </p:cNvPr>
          <p:cNvSpPr>
            <a:spLocks noGrp="1"/>
          </p:cNvSpPr>
          <p:nvPr>
            <p:ph type="dt" sz="half" idx="10"/>
          </p:nvPr>
        </p:nvSpPr>
        <p:spPr/>
        <p:txBody>
          <a:bodyPr/>
          <a:lstStyle/>
          <a:p>
            <a:fld id="{561C399E-93BD-43F8-961F-5B3E46B2805D}" type="datetime1">
              <a:rPr lang="en-US" smtClean="0"/>
              <a:t>7/16/2022</a:t>
            </a:fld>
            <a:endParaRPr lang="en-US"/>
          </a:p>
        </p:txBody>
      </p:sp>
      <p:sp>
        <p:nvSpPr>
          <p:cNvPr id="6" name="Footer Placeholder 5">
            <a:extLst>
              <a:ext uri="{FF2B5EF4-FFF2-40B4-BE49-F238E27FC236}">
                <a16:creationId xmlns:a16="http://schemas.microsoft.com/office/drawing/2014/main" id="{817D79BC-00FC-4483-82FD-18D26D2DA003}"/>
              </a:ext>
            </a:extLst>
          </p:cNvPr>
          <p:cNvSpPr>
            <a:spLocks noGrp="1"/>
          </p:cNvSpPr>
          <p:nvPr>
            <p:ph type="ftr" sz="quarter" idx="11"/>
          </p:nvPr>
        </p:nvSpPr>
        <p:spPr/>
        <p:txBody>
          <a:bodyPr/>
          <a:lstStyle/>
          <a:p>
            <a:r>
              <a:rPr lang="en-US"/>
              <a:t>© 2017 Declaring Glory. This hymn may be freely reproduced and distributed but NOT sold for profit.</a:t>
            </a:r>
          </a:p>
        </p:txBody>
      </p:sp>
      <p:sp>
        <p:nvSpPr>
          <p:cNvPr id="7" name="Slide Number Placeholder 6">
            <a:extLst>
              <a:ext uri="{FF2B5EF4-FFF2-40B4-BE49-F238E27FC236}">
                <a16:creationId xmlns:a16="http://schemas.microsoft.com/office/drawing/2014/main" id="{FBBDDFD1-A413-4AFB-9E01-AD4FF10A7B04}"/>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54943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BC2A3F-35FB-4870-8CB1-16C87E823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2286AD-AA57-401F-A3BD-86517E595A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F982B5-01C6-4DC5-9A44-AE6476D674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E0FFE5-F254-4140-8163-DD02B700800A}" type="datetime1">
              <a:rPr lang="en-US" smtClean="0"/>
              <a:t>7/16/2022</a:t>
            </a:fld>
            <a:endParaRPr lang="en-US"/>
          </a:p>
        </p:txBody>
      </p:sp>
      <p:sp>
        <p:nvSpPr>
          <p:cNvPr id="5" name="Footer Placeholder 4">
            <a:extLst>
              <a:ext uri="{FF2B5EF4-FFF2-40B4-BE49-F238E27FC236}">
                <a16:creationId xmlns:a16="http://schemas.microsoft.com/office/drawing/2014/main" id="{41953162-4FA0-4722-AEEF-9DE4E2737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2017 Declaring Glory. This hymn may be freely reproduced and distributed but NOT sold for profit.</a:t>
            </a:r>
          </a:p>
        </p:txBody>
      </p:sp>
      <p:sp>
        <p:nvSpPr>
          <p:cNvPr id="6" name="Slide Number Placeholder 5">
            <a:extLst>
              <a:ext uri="{FF2B5EF4-FFF2-40B4-BE49-F238E27FC236}">
                <a16:creationId xmlns:a16="http://schemas.microsoft.com/office/drawing/2014/main" id="{DAF8BC05-CFCD-4743-9F83-305578D912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E62E2-4C62-426E-983E-E3DF9DAB0D44}" type="slidenum">
              <a:rPr lang="en-US" smtClean="0"/>
              <a:t>‹#›</a:t>
            </a:fld>
            <a:endParaRPr lang="en-US"/>
          </a:p>
        </p:txBody>
      </p:sp>
    </p:spTree>
    <p:extLst>
      <p:ext uri="{BB962C8B-B14F-4D97-AF65-F5344CB8AC3E}">
        <p14:creationId xmlns:p14="http://schemas.microsoft.com/office/powerpoint/2010/main" val="1642290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Shape&#10;&#10;Description automatically generated with medium confidence">
            <a:extLst>
              <a:ext uri="{FF2B5EF4-FFF2-40B4-BE49-F238E27FC236}">
                <a16:creationId xmlns:a16="http://schemas.microsoft.com/office/drawing/2014/main" id="{F53966E6-0D29-40A2-B979-3DA50F5221AE}"/>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5" name="Footer Placeholder 4">
            <a:extLst>
              <a:ext uri="{FF2B5EF4-FFF2-40B4-BE49-F238E27FC236}">
                <a16:creationId xmlns:a16="http://schemas.microsoft.com/office/drawing/2014/main" id="{877935DE-0FED-4D49-8ABF-9B4A2100D4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2017 Declaring Glory. This hymn may be freely reproduced and distributed but NOT sold for profit.</a:t>
            </a:r>
          </a:p>
        </p:txBody>
      </p:sp>
    </p:spTree>
    <p:extLst>
      <p:ext uri="{BB962C8B-B14F-4D97-AF65-F5344CB8AC3E}">
        <p14:creationId xmlns:p14="http://schemas.microsoft.com/office/powerpoint/2010/main" val="4161162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9E445A99-FBB7-47EE-9BF9-70CFE00FA09A}"/>
              </a:ext>
            </a:extLst>
          </p:cNvPr>
          <p:cNvPicPr>
            <a:picLocks noGrp="1" noChangeAspect="1"/>
          </p:cNvPicPr>
          <p:nvPr>
            <p:ph idx="1"/>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C0412CF9-25DC-46D5-919D-1F08619EC3D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2017 Declaring Glory. This hymn may be freely reproduced and distributed but NOT sold for profit.</a:t>
            </a:r>
          </a:p>
        </p:txBody>
      </p:sp>
    </p:spTree>
    <p:extLst>
      <p:ext uri="{BB962C8B-B14F-4D97-AF65-F5344CB8AC3E}">
        <p14:creationId xmlns:p14="http://schemas.microsoft.com/office/powerpoint/2010/main" val="357079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E110762C-E3FE-47D5-AE04-B8AE5D3C95E1}"/>
              </a:ext>
            </a:extLst>
          </p:cNvPr>
          <p:cNvPicPr>
            <a:picLocks noGrp="1" noChangeAspect="1"/>
          </p:cNvPicPr>
          <p:nvPr>
            <p:ph idx="1"/>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235B7E49-C03E-476E-9F36-B4AE1F5FC86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2017 Declaring Glory. This hymn may be freely reproduced and distributed but NOT sold for profit.</a:t>
            </a:r>
          </a:p>
        </p:txBody>
      </p:sp>
    </p:spTree>
    <p:extLst>
      <p:ext uri="{BB962C8B-B14F-4D97-AF65-F5344CB8AC3E}">
        <p14:creationId xmlns:p14="http://schemas.microsoft.com/office/powerpoint/2010/main" val="1889851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BAE53767-8459-4928-BB19-3E294906BB50}"/>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3678F140-F491-41BE-9E29-219BD10979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2017 Declaring Glory. This hymn may be freely reproduced and distributed but NOT sold for profit.</a:t>
            </a:r>
          </a:p>
        </p:txBody>
      </p:sp>
    </p:spTree>
    <p:extLst>
      <p:ext uri="{BB962C8B-B14F-4D97-AF65-F5344CB8AC3E}">
        <p14:creationId xmlns:p14="http://schemas.microsoft.com/office/powerpoint/2010/main" val="22297600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6108CC27-36F3-4629-A63C-F2079AD914D0}"/>
              </a:ext>
            </a:extLst>
          </p:cNvPr>
          <p:cNvPicPr>
            <a:picLocks noGrp="1" noChangeAspect="1"/>
          </p:cNvPicPr>
          <p:nvPr>
            <p:ph idx="1"/>
          </p:nvPr>
        </p:nvPicPr>
        <p:blipFill>
          <a:blip r:embed="rId2"/>
          <a:stretch>
            <a:fillRect/>
          </a:stretch>
        </p:blipFill>
        <p:spPr>
          <a:xfrm>
            <a:off x="643467" y="1629665"/>
            <a:ext cx="10905066" cy="3598670"/>
          </a:xfrm>
          <a:prstGeom prst="rect">
            <a:avLst/>
          </a:prstGeom>
        </p:spPr>
      </p:pic>
      <p:sp>
        <p:nvSpPr>
          <p:cNvPr id="4" name="Footer Placeholder 3">
            <a:extLst>
              <a:ext uri="{FF2B5EF4-FFF2-40B4-BE49-F238E27FC236}">
                <a16:creationId xmlns:a16="http://schemas.microsoft.com/office/drawing/2014/main" id="{E3CD14B6-2A42-40B4-B758-FED3BD93A74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2017 Declaring Glory. This hymn may be freely reproduced and distributed but NOT sold for profit.</a:t>
            </a:r>
          </a:p>
        </p:txBody>
      </p:sp>
    </p:spTree>
    <p:extLst>
      <p:ext uri="{BB962C8B-B14F-4D97-AF65-F5344CB8AC3E}">
        <p14:creationId xmlns:p14="http://schemas.microsoft.com/office/powerpoint/2010/main" val="2875549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descr="Shape&#10;&#10;Description automatically generated with medium confidence">
            <a:extLst>
              <a:ext uri="{FF2B5EF4-FFF2-40B4-BE49-F238E27FC236}">
                <a16:creationId xmlns:a16="http://schemas.microsoft.com/office/drawing/2014/main" id="{AC72A82E-963E-4096-AA73-87A7906114DB}"/>
              </a:ext>
            </a:extLst>
          </p:cNvPr>
          <p:cNvPicPr>
            <a:picLocks noGrp="1" noChangeAspect="1"/>
          </p:cNvPicPr>
          <p:nvPr>
            <p:ph idx="1"/>
          </p:nvPr>
        </p:nvPicPr>
        <p:blipFill>
          <a:blip r:embed="rId2"/>
          <a:stretch>
            <a:fillRect/>
          </a:stretch>
        </p:blipFill>
        <p:spPr>
          <a:xfrm>
            <a:off x="1143941" y="643467"/>
            <a:ext cx="9904118" cy="5571066"/>
          </a:xfrm>
          <a:prstGeom prst="rect">
            <a:avLst/>
          </a:prstGeom>
        </p:spPr>
      </p:pic>
      <p:sp>
        <p:nvSpPr>
          <p:cNvPr id="5" name="Footer Placeholder 4">
            <a:extLst>
              <a:ext uri="{FF2B5EF4-FFF2-40B4-BE49-F238E27FC236}">
                <a16:creationId xmlns:a16="http://schemas.microsoft.com/office/drawing/2014/main" id="{A8DABD8D-1C0D-49A7-A540-1D5D5F9DDB7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2017 Declaring Glory. This hymn may be freely reproduced and distributed but NOT sold for profit.</a:t>
            </a:r>
          </a:p>
        </p:txBody>
      </p:sp>
    </p:spTree>
    <p:extLst>
      <p:ext uri="{BB962C8B-B14F-4D97-AF65-F5344CB8AC3E}">
        <p14:creationId xmlns:p14="http://schemas.microsoft.com/office/powerpoint/2010/main" val="638189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a:extLst>
              <a:ext uri="{FF2B5EF4-FFF2-40B4-BE49-F238E27FC236}">
                <a16:creationId xmlns:a16="http://schemas.microsoft.com/office/drawing/2014/main" id="{5FDD6647-A97A-4727-B258-A39DAE528585}"/>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BE4D089C-92DC-41AF-8823-EA74C6F0369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2017 Declaring Glory. This hymn may be freely reproduced and distributed but NOT sold for profit.</a:t>
            </a:r>
          </a:p>
        </p:txBody>
      </p:sp>
    </p:spTree>
    <p:extLst>
      <p:ext uri="{BB962C8B-B14F-4D97-AF65-F5344CB8AC3E}">
        <p14:creationId xmlns:p14="http://schemas.microsoft.com/office/powerpoint/2010/main" val="2947010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12A9CF90-902B-4EE9-9617-E263FA64E71B}"/>
              </a:ext>
            </a:extLst>
          </p:cNvPr>
          <p:cNvPicPr>
            <a:picLocks noGrp="1" noChangeAspect="1"/>
          </p:cNvPicPr>
          <p:nvPr>
            <p:ph idx="1"/>
          </p:nvPr>
        </p:nvPicPr>
        <p:blipFill>
          <a:blip r:embed="rId2"/>
          <a:stretch>
            <a:fillRect/>
          </a:stretch>
        </p:blipFill>
        <p:spPr>
          <a:xfrm>
            <a:off x="643467" y="1670559"/>
            <a:ext cx="10905066" cy="3516882"/>
          </a:xfrm>
          <a:prstGeom prst="rect">
            <a:avLst/>
          </a:prstGeom>
        </p:spPr>
      </p:pic>
      <p:sp>
        <p:nvSpPr>
          <p:cNvPr id="4" name="Footer Placeholder 3">
            <a:extLst>
              <a:ext uri="{FF2B5EF4-FFF2-40B4-BE49-F238E27FC236}">
                <a16:creationId xmlns:a16="http://schemas.microsoft.com/office/drawing/2014/main" id="{6DD2B0B7-D0C7-479F-9094-132B2BD2450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2017 Declaring Glory. This hymn may be freely reproduced and distributed but NOT sold for profit.</a:t>
            </a:r>
          </a:p>
        </p:txBody>
      </p:sp>
    </p:spTree>
    <p:extLst>
      <p:ext uri="{BB962C8B-B14F-4D97-AF65-F5344CB8AC3E}">
        <p14:creationId xmlns:p14="http://schemas.microsoft.com/office/powerpoint/2010/main" val="1063508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C035B74A-BDEF-40C5-9D31-476C57425AF3}"/>
              </a:ext>
            </a:extLst>
          </p:cNvPr>
          <p:cNvPicPr>
            <a:picLocks noGrp="1" noChangeAspect="1"/>
          </p:cNvPicPr>
          <p:nvPr>
            <p:ph idx="1"/>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12DFE2BA-6E06-403D-8905-6FA65104337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2017 Declaring Glory. This hymn may be freely reproduced and distributed but NOT sold for profit.</a:t>
            </a:r>
          </a:p>
        </p:txBody>
      </p:sp>
    </p:spTree>
    <p:extLst>
      <p:ext uri="{BB962C8B-B14F-4D97-AF65-F5344CB8AC3E}">
        <p14:creationId xmlns:p14="http://schemas.microsoft.com/office/powerpoint/2010/main" val="135024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BFCCCBE4-BEE9-45AE-BC38-FE51DE50B2E8}"/>
              </a:ext>
            </a:extLst>
          </p:cNvPr>
          <p:cNvPicPr>
            <a:picLocks noGrp="1" noChangeAspect="1"/>
          </p:cNvPicPr>
          <p:nvPr>
            <p:ph idx="1"/>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765B730C-AA72-4341-AB12-054EBF5BEAB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2017 Declaring Glory. This hymn may be freely reproduced and distributed but NOT sold for profit.</a:t>
            </a:r>
          </a:p>
        </p:txBody>
      </p:sp>
    </p:spTree>
    <p:extLst>
      <p:ext uri="{BB962C8B-B14F-4D97-AF65-F5344CB8AC3E}">
        <p14:creationId xmlns:p14="http://schemas.microsoft.com/office/powerpoint/2010/main" val="474712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6108CC27-36F3-4629-A63C-F2079AD914D0}"/>
              </a:ext>
            </a:extLst>
          </p:cNvPr>
          <p:cNvPicPr>
            <a:picLocks noGrp="1" noChangeAspect="1"/>
          </p:cNvPicPr>
          <p:nvPr>
            <p:ph idx="1"/>
          </p:nvPr>
        </p:nvPicPr>
        <p:blipFill>
          <a:blip r:embed="rId2"/>
          <a:stretch>
            <a:fillRect/>
          </a:stretch>
        </p:blipFill>
        <p:spPr>
          <a:xfrm>
            <a:off x="643467" y="1629665"/>
            <a:ext cx="10905066" cy="3598670"/>
          </a:xfrm>
          <a:prstGeom prst="rect">
            <a:avLst/>
          </a:prstGeom>
        </p:spPr>
      </p:pic>
      <p:sp>
        <p:nvSpPr>
          <p:cNvPr id="4" name="Footer Placeholder 3">
            <a:extLst>
              <a:ext uri="{FF2B5EF4-FFF2-40B4-BE49-F238E27FC236}">
                <a16:creationId xmlns:a16="http://schemas.microsoft.com/office/drawing/2014/main" id="{E3CD14B6-2A42-40B4-B758-FED3BD93A74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2017 Declaring Glory. This hymn may be freely reproduced and distributed but NOT sold for profit.</a:t>
            </a:r>
          </a:p>
        </p:txBody>
      </p:sp>
    </p:spTree>
    <p:extLst>
      <p:ext uri="{BB962C8B-B14F-4D97-AF65-F5344CB8AC3E}">
        <p14:creationId xmlns:p14="http://schemas.microsoft.com/office/powerpoint/2010/main" val="2631684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D6D40D76-8790-4E6B-800D-6144A0B3E3C5}"/>
              </a:ext>
            </a:extLst>
          </p:cNvPr>
          <p:cNvPicPr>
            <a:picLocks noGrp="1" noChangeAspect="1"/>
          </p:cNvPicPr>
          <p:nvPr>
            <p:ph idx="1"/>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C1124871-565A-4557-95CF-307F894EE89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2017 Declaring Glory. This hymn may be freely reproduced and distributed but NOT sold for profit.</a:t>
            </a:r>
          </a:p>
        </p:txBody>
      </p:sp>
    </p:spTree>
    <p:extLst>
      <p:ext uri="{BB962C8B-B14F-4D97-AF65-F5344CB8AC3E}">
        <p14:creationId xmlns:p14="http://schemas.microsoft.com/office/powerpoint/2010/main" val="5332528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133659FD-E3AC-4F72-B97B-1F943C38BC55}"/>
              </a:ext>
            </a:extLst>
          </p:cNvPr>
          <p:cNvPicPr>
            <a:picLocks noGrp="1" noChangeAspect="1"/>
          </p:cNvPicPr>
          <p:nvPr>
            <p:ph idx="1"/>
          </p:nvPr>
        </p:nvPicPr>
        <p:blipFill>
          <a:blip r:embed="rId2"/>
          <a:stretch>
            <a:fillRect/>
          </a:stretch>
        </p:blipFill>
        <p:spPr>
          <a:xfrm>
            <a:off x="643467" y="1793240"/>
            <a:ext cx="10905066" cy="3271520"/>
          </a:xfrm>
          <a:prstGeom prst="rect">
            <a:avLst/>
          </a:prstGeom>
        </p:spPr>
      </p:pic>
      <p:sp>
        <p:nvSpPr>
          <p:cNvPr id="4" name="Footer Placeholder 3">
            <a:extLst>
              <a:ext uri="{FF2B5EF4-FFF2-40B4-BE49-F238E27FC236}">
                <a16:creationId xmlns:a16="http://schemas.microsoft.com/office/drawing/2014/main" id="{2242ADEB-88BA-42DD-BC51-0A74E0CAF24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2017 Declaring Glory. This hymn may be freely reproduced and distributed but NOT sold for profit.</a:t>
            </a:r>
          </a:p>
        </p:txBody>
      </p:sp>
    </p:spTree>
    <p:extLst>
      <p:ext uri="{BB962C8B-B14F-4D97-AF65-F5344CB8AC3E}">
        <p14:creationId xmlns:p14="http://schemas.microsoft.com/office/powerpoint/2010/main" val="12396310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743</TotalTime>
  <Words>290</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4</cp:revision>
  <dcterms:created xsi:type="dcterms:W3CDTF">2022-06-19T13:22:34Z</dcterms:created>
  <dcterms:modified xsi:type="dcterms:W3CDTF">2022-07-17T00:58:41Z</dcterms:modified>
</cp:coreProperties>
</file>