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260E2-BF7A-4BAB-B329-6DBBAA55AAF2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5E89B-E4F5-4940-8CF2-9E0D51F4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39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6677-8FE9-E30C-50DD-EEC2722F2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3EFCB-81F0-0A9A-8407-40F4DFBA1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D2F66-369D-8CAA-AA41-037B5A14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4D215-7D19-9548-3650-D823BFBBC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A52F0-CEEE-AC8D-A36C-E680CC13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5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BE378-92F6-2416-A3A5-F3309A88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E8616-E5CB-AC81-D5B3-3950400DF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0719B-B451-E8A5-F848-2567E14AA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6D2CE-8C04-6E80-D113-C74F1355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EE203-23DE-0F62-3114-3E1736F1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2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F16A-5B52-749F-3352-C28A71A0F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F0AA6C-C434-42B9-42F5-D5039BF8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696B9-36A2-A839-3A0F-27B1B9BD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07687-4B58-23C6-356C-26875E64A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816D6-C98D-EEAC-F225-64E9C1305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4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1599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90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9475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51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62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65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3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9B45-5EE4-15E1-7F6B-9A94AB16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87DD-CF48-A54E-8DF0-505F9BF3F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B9621-A7A5-2B2D-6453-D334BDAC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A69D-694E-004F-B83C-9BEB529F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10B8E-7433-174F-0B99-EF0030E6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48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46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93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732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2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381F-FCB2-8F71-11EB-A58DDA503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C386E-135D-AD9E-40BD-F40A606A5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A050F-DCEF-54C0-C15A-86FC209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F3694-67BB-CD43-DC5E-00D3FA64D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D332-7780-7CA0-B980-7459419E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9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46A65-6CEA-0743-EFA5-6354340D0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FB8B8-CA75-87C3-52EE-F322BA33C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6E9D-94E1-BEF3-B9D0-96D78AFFF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6D308-57DC-8696-C5B4-35441A4ED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4E199-049B-1537-259A-F197833F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060AF-D9E0-B396-B755-2C0C93A8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2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1AE0-D0FE-3719-8B2F-7739A81F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A85B2-8C0B-D749-86E4-6C8C6831A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472CF-2740-B82E-9854-B0748D265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F929B-B6F4-C131-3093-E21EAB21F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06C1EF-CBD7-F357-6179-4C12BFDD6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283120-550B-CF9D-A7F4-44C40EBA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AC647C-9409-DA2A-B6B7-42655FF1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9C978C-8E37-8046-3E4A-E52513E0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EDFF-B207-2946-FAAE-9DD6F70E6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FEE13-93C9-301D-D497-C091FE12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48DC1-E056-9BB8-412D-CAC3A7321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B8C31-AD5A-2805-3621-47E482C9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5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FE00A-44A7-3E8B-45FC-2BF7E50A3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40F21-E5A7-4F98-4988-F201EBF8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8541B-7C3C-AE4F-0E19-21E2AE80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8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F074D-436F-F362-B053-E87E5FDD2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8AF76-C3DA-D274-3AB7-48F8F7748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49056-BB7E-8F86-2DFB-B045BAE3A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1F6B8-8C84-DEF6-C778-A5BCE5A9C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16868-3D58-8E01-2098-5E51AF638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45E2E-1441-055D-2D80-D99E93DA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7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BF4F0-6018-4B2A-B80F-38FB1C744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DCAF88-A849-5082-2A37-25A0FCA06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DB7CB-8945-E8FF-AB6A-61E44BEB8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B07BE-DB10-80DE-46AC-94E9CC3A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429F9-4972-E4FC-0261-33D50DFA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45057-3EE8-27E8-5827-6F750B65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3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D7529-5BAF-9CF8-5098-6BEC860F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4E550-8D1B-4D5C-0818-B1E441FCC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39AC-4250-D667-C54D-612476239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398FF-02F2-4072-84AC-D26BA1DB8A2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E684E-3C91-FD0E-FEB9-F72823CB3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9EDC-FE05-ECA2-F0FF-513E9D61E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0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4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DF6346-D237-3738-7877-52DF5460517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708018"/>
            <a:ext cx="10287000" cy="34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2C1C308-E8B0-5C50-F992-DD5BFA4E2BB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36D8C-0BD1-E6A7-92D5-91503599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870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F52892-1418-C19C-25C3-46600638C44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96C2B-FA92-FD59-4313-EF1BBBEA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7336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6F5641-3E33-D917-2CAD-CBD8A26E79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AC35D-9164-0FC2-27BD-CE746A757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5677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FB8E99-B737-D8F1-B1C7-2ED0BE85FBD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1DBAB-2346-55F5-20EC-5BA05B2F4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858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3AE377-9810-1D20-4D1E-CB513EF051C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896F0-6954-D454-E6E0-BFA8641C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2382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6E4CB6-46F3-4C1F-DE1D-9DC9DE7A0DB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787D5-208E-8D1E-922F-F05A475A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777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2026-01-31T01:02:26Z</dcterms:created>
  <dcterms:modified xsi:type="dcterms:W3CDTF">2026-02-07T14:34:06Z</dcterms:modified>
</cp:coreProperties>
</file>