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6" r:id="rId1"/>
  </p:sldMasterIdLst>
  <p:notesMasterIdLst>
    <p:notesMasterId r:id="rId9"/>
  </p:notesMasterIdLst>
  <p:handoutMasterIdLst>
    <p:handoutMasterId r:id="rId10"/>
  </p:handoutMasterIdLst>
  <p:sldIdLst>
    <p:sldId id="256" r:id="rId2"/>
    <p:sldId id="257" r:id="rId3"/>
    <p:sldId id="258" r:id="rId4"/>
    <p:sldId id="260" r:id="rId5"/>
    <p:sldId id="261" r:id="rId6"/>
    <p:sldId id="263" r:id="rId7"/>
    <p:sldId id="264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21E4AEA4-8DFA-4A89-87EB-49C32662AFE0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191" autoAdjust="0"/>
    <p:restoredTop sz="90792" autoAdjust="0"/>
  </p:normalViewPr>
  <p:slideViewPr>
    <p:cSldViewPr snapToGrid="0" showGuides="1">
      <p:cViewPr varScale="1">
        <p:scale>
          <a:sx n="65" d="100"/>
          <a:sy n="65" d="100"/>
        </p:scale>
        <p:origin x="228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76" d="100"/>
          <a:sy n="76" d="100"/>
        </p:scale>
        <p:origin x="1710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6/11/relationships/changesInfo" Target="changesInfos/changesInfo1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rah Gothard" userId="0e53f415fda5f162" providerId="LiveId" clId="{4D2C0953-82AB-4153-A2F7-DBB741830741}"/>
    <pc:docChg chg="custSel delSld modSld">
      <pc:chgData name="Sarah Gothard" userId="0e53f415fda5f162" providerId="LiveId" clId="{4D2C0953-82AB-4153-A2F7-DBB741830741}" dt="2021-06-09T19:38:30.418" v="25" actId="26606"/>
      <pc:docMkLst>
        <pc:docMk/>
      </pc:docMkLst>
      <pc:sldChg chg="addSp delSp modSp mod">
        <pc:chgData name="Sarah Gothard" userId="0e53f415fda5f162" providerId="LiveId" clId="{4D2C0953-82AB-4153-A2F7-DBB741830741}" dt="2021-06-09T19:07:22.917" v="2" actId="26606"/>
        <pc:sldMkLst>
          <pc:docMk/>
          <pc:sldMk cId="3723270526" sldId="256"/>
        </pc:sldMkLst>
        <pc:spChg chg="ord">
          <ac:chgData name="Sarah Gothard" userId="0e53f415fda5f162" providerId="LiveId" clId="{4D2C0953-82AB-4153-A2F7-DBB741830741}" dt="2021-06-09T19:07:22.917" v="2" actId="26606"/>
          <ac:spMkLst>
            <pc:docMk/>
            <pc:sldMk cId="3723270526" sldId="256"/>
            <ac:spMk id="4" creationId="{BE4D36A3-1B74-40B0-9947-64344E730EE7}"/>
          </ac:spMkLst>
        </pc:spChg>
        <pc:spChg chg="del">
          <ac:chgData name="Sarah Gothard" userId="0e53f415fda5f162" providerId="LiveId" clId="{4D2C0953-82AB-4153-A2F7-DBB741830741}" dt="2021-06-09T19:07:22.917" v="2" actId="26606"/>
          <ac:spMkLst>
            <pc:docMk/>
            <pc:sldMk cId="3723270526" sldId="256"/>
            <ac:spMk id="9" creationId="{32BC26D8-82FB-445E-AA49-62A77D7C1EE0}"/>
          </ac:spMkLst>
        </pc:spChg>
        <pc:spChg chg="del">
          <ac:chgData name="Sarah Gothard" userId="0e53f415fda5f162" providerId="LiveId" clId="{4D2C0953-82AB-4153-A2F7-DBB741830741}" dt="2021-06-09T19:07:22.917" v="2" actId="26606"/>
          <ac:spMkLst>
            <pc:docMk/>
            <pc:sldMk cId="3723270526" sldId="256"/>
            <ac:spMk id="11" creationId="{CB44330D-EA18-4254-AA95-EB49948539B8}"/>
          </ac:spMkLst>
        </pc:spChg>
        <pc:spChg chg="add">
          <ac:chgData name="Sarah Gothard" userId="0e53f415fda5f162" providerId="LiveId" clId="{4D2C0953-82AB-4153-A2F7-DBB741830741}" dt="2021-06-09T19:07:22.917" v="2" actId="26606"/>
          <ac:spMkLst>
            <pc:docMk/>
            <pc:sldMk cId="3723270526" sldId="256"/>
            <ac:spMk id="16" creationId="{32BC26D8-82FB-445E-AA49-62A77D7C1EE0}"/>
          </ac:spMkLst>
        </pc:spChg>
        <pc:spChg chg="add">
          <ac:chgData name="Sarah Gothard" userId="0e53f415fda5f162" providerId="LiveId" clId="{4D2C0953-82AB-4153-A2F7-DBB741830741}" dt="2021-06-09T19:07:22.917" v="2" actId="26606"/>
          <ac:spMkLst>
            <pc:docMk/>
            <pc:sldMk cId="3723270526" sldId="256"/>
            <ac:spMk id="18" creationId="{CB44330D-EA18-4254-AA95-EB49948539B8}"/>
          </ac:spMkLst>
        </pc:spChg>
        <pc:picChg chg="del">
          <ac:chgData name="Sarah Gothard" userId="0e53f415fda5f162" providerId="LiveId" clId="{4D2C0953-82AB-4153-A2F7-DBB741830741}" dt="2021-06-09T19:07:19.639" v="0" actId="478"/>
          <ac:picMkLst>
            <pc:docMk/>
            <pc:sldMk cId="3723270526" sldId="256"/>
            <ac:picMk id="2" creationId="{8C1F6165-D0CD-42D0-A942-ADF89CE0F962}"/>
          </ac:picMkLst>
        </pc:picChg>
        <pc:picChg chg="add mod">
          <ac:chgData name="Sarah Gothard" userId="0e53f415fda5f162" providerId="LiveId" clId="{4D2C0953-82AB-4153-A2F7-DBB741830741}" dt="2021-06-09T19:07:22.917" v="2" actId="26606"/>
          <ac:picMkLst>
            <pc:docMk/>
            <pc:sldMk cId="3723270526" sldId="256"/>
            <ac:picMk id="5" creationId="{2B23B70C-1C59-4E8E-BDBD-2D489CCC6B68}"/>
          </ac:picMkLst>
        </pc:picChg>
      </pc:sldChg>
      <pc:sldChg chg="addSp delSp modSp mod">
        <pc:chgData name="Sarah Gothard" userId="0e53f415fda5f162" providerId="LiveId" clId="{4D2C0953-82AB-4153-A2F7-DBB741830741}" dt="2021-06-09T19:10:05.003" v="5" actId="26606"/>
        <pc:sldMkLst>
          <pc:docMk/>
          <pc:sldMk cId="3065705425" sldId="257"/>
        </pc:sldMkLst>
        <pc:spChg chg="ord">
          <ac:chgData name="Sarah Gothard" userId="0e53f415fda5f162" providerId="LiveId" clId="{4D2C0953-82AB-4153-A2F7-DBB741830741}" dt="2021-06-09T19:10:05.003" v="5" actId="26606"/>
          <ac:spMkLst>
            <pc:docMk/>
            <pc:sldMk cId="3065705425" sldId="257"/>
            <ac:spMk id="4" creationId="{376124C2-A51B-431C-B1FE-AD17FD29246A}"/>
          </ac:spMkLst>
        </pc:spChg>
        <pc:spChg chg="del">
          <ac:chgData name="Sarah Gothard" userId="0e53f415fda5f162" providerId="LiveId" clId="{4D2C0953-82AB-4153-A2F7-DBB741830741}" dt="2021-06-09T19:10:05.003" v="5" actId="26606"/>
          <ac:spMkLst>
            <pc:docMk/>
            <pc:sldMk cId="3065705425" sldId="257"/>
            <ac:spMk id="12" creationId="{32BC26D8-82FB-445E-AA49-62A77D7C1EE0}"/>
          </ac:spMkLst>
        </pc:spChg>
        <pc:spChg chg="del">
          <ac:chgData name="Sarah Gothard" userId="0e53f415fda5f162" providerId="LiveId" clId="{4D2C0953-82AB-4153-A2F7-DBB741830741}" dt="2021-06-09T19:10:05.003" v="5" actId="26606"/>
          <ac:spMkLst>
            <pc:docMk/>
            <pc:sldMk cId="3065705425" sldId="257"/>
            <ac:spMk id="14" creationId="{CB44330D-EA18-4254-AA95-EB49948539B8}"/>
          </ac:spMkLst>
        </pc:spChg>
        <pc:spChg chg="add">
          <ac:chgData name="Sarah Gothard" userId="0e53f415fda5f162" providerId="LiveId" clId="{4D2C0953-82AB-4153-A2F7-DBB741830741}" dt="2021-06-09T19:10:05.003" v="5" actId="26606"/>
          <ac:spMkLst>
            <pc:docMk/>
            <pc:sldMk cId="3065705425" sldId="257"/>
            <ac:spMk id="19" creationId="{32BC26D8-82FB-445E-AA49-62A77D7C1EE0}"/>
          </ac:spMkLst>
        </pc:spChg>
        <pc:spChg chg="add">
          <ac:chgData name="Sarah Gothard" userId="0e53f415fda5f162" providerId="LiveId" clId="{4D2C0953-82AB-4153-A2F7-DBB741830741}" dt="2021-06-09T19:10:05.003" v="5" actId="26606"/>
          <ac:spMkLst>
            <pc:docMk/>
            <pc:sldMk cId="3065705425" sldId="257"/>
            <ac:spMk id="21" creationId="{CB44330D-EA18-4254-AA95-EB49948539B8}"/>
          </ac:spMkLst>
        </pc:spChg>
        <pc:picChg chg="add mod">
          <ac:chgData name="Sarah Gothard" userId="0e53f415fda5f162" providerId="LiveId" clId="{4D2C0953-82AB-4153-A2F7-DBB741830741}" dt="2021-06-09T19:10:05.003" v="5" actId="26606"/>
          <ac:picMkLst>
            <pc:docMk/>
            <pc:sldMk cId="3065705425" sldId="257"/>
            <ac:picMk id="3" creationId="{4EB7A06D-7009-4EE5-A6F3-E520542278CA}"/>
          </ac:picMkLst>
        </pc:picChg>
        <pc:picChg chg="del">
          <ac:chgData name="Sarah Gothard" userId="0e53f415fda5f162" providerId="LiveId" clId="{4D2C0953-82AB-4153-A2F7-DBB741830741}" dt="2021-06-09T19:10:02.468" v="3" actId="478"/>
          <ac:picMkLst>
            <pc:docMk/>
            <pc:sldMk cId="3065705425" sldId="257"/>
            <ac:picMk id="7" creationId="{0EA384E4-C046-4585-8BC2-6F9C22D7631F}"/>
          </ac:picMkLst>
        </pc:picChg>
      </pc:sldChg>
      <pc:sldChg chg="addSp delSp modSp mod">
        <pc:chgData name="Sarah Gothard" userId="0e53f415fda5f162" providerId="LiveId" clId="{4D2C0953-82AB-4153-A2F7-DBB741830741}" dt="2021-06-09T19:11:19.707" v="8" actId="26606"/>
        <pc:sldMkLst>
          <pc:docMk/>
          <pc:sldMk cId="3577783237" sldId="258"/>
        </pc:sldMkLst>
        <pc:spChg chg="ord">
          <ac:chgData name="Sarah Gothard" userId="0e53f415fda5f162" providerId="LiveId" clId="{4D2C0953-82AB-4153-A2F7-DBB741830741}" dt="2021-06-09T19:11:19.707" v="8" actId="26606"/>
          <ac:spMkLst>
            <pc:docMk/>
            <pc:sldMk cId="3577783237" sldId="258"/>
            <ac:spMk id="4" creationId="{376124C2-A51B-431C-B1FE-AD17FD29246A}"/>
          </ac:spMkLst>
        </pc:spChg>
        <pc:spChg chg="del">
          <ac:chgData name="Sarah Gothard" userId="0e53f415fda5f162" providerId="LiveId" clId="{4D2C0953-82AB-4153-A2F7-DBB741830741}" dt="2021-06-09T19:11:19.707" v="8" actId="26606"/>
          <ac:spMkLst>
            <pc:docMk/>
            <pc:sldMk cId="3577783237" sldId="258"/>
            <ac:spMk id="9" creationId="{32BC26D8-82FB-445E-AA49-62A77D7C1EE0}"/>
          </ac:spMkLst>
        </pc:spChg>
        <pc:spChg chg="del">
          <ac:chgData name="Sarah Gothard" userId="0e53f415fda5f162" providerId="LiveId" clId="{4D2C0953-82AB-4153-A2F7-DBB741830741}" dt="2021-06-09T19:11:19.707" v="8" actId="26606"/>
          <ac:spMkLst>
            <pc:docMk/>
            <pc:sldMk cId="3577783237" sldId="258"/>
            <ac:spMk id="11" creationId="{CB44330D-EA18-4254-AA95-EB49948539B8}"/>
          </ac:spMkLst>
        </pc:spChg>
        <pc:spChg chg="add">
          <ac:chgData name="Sarah Gothard" userId="0e53f415fda5f162" providerId="LiveId" clId="{4D2C0953-82AB-4153-A2F7-DBB741830741}" dt="2021-06-09T19:11:19.707" v="8" actId="26606"/>
          <ac:spMkLst>
            <pc:docMk/>
            <pc:sldMk cId="3577783237" sldId="258"/>
            <ac:spMk id="16" creationId="{32BC26D8-82FB-445E-AA49-62A77D7C1EE0}"/>
          </ac:spMkLst>
        </pc:spChg>
        <pc:spChg chg="add">
          <ac:chgData name="Sarah Gothard" userId="0e53f415fda5f162" providerId="LiveId" clId="{4D2C0953-82AB-4153-A2F7-DBB741830741}" dt="2021-06-09T19:11:19.707" v="8" actId="26606"/>
          <ac:spMkLst>
            <pc:docMk/>
            <pc:sldMk cId="3577783237" sldId="258"/>
            <ac:spMk id="18" creationId="{CB44330D-EA18-4254-AA95-EB49948539B8}"/>
          </ac:spMkLst>
        </pc:spChg>
        <pc:picChg chg="del">
          <ac:chgData name="Sarah Gothard" userId="0e53f415fda5f162" providerId="LiveId" clId="{4D2C0953-82AB-4153-A2F7-DBB741830741}" dt="2021-06-09T19:11:17.528" v="6" actId="478"/>
          <ac:picMkLst>
            <pc:docMk/>
            <pc:sldMk cId="3577783237" sldId="258"/>
            <ac:picMk id="2" creationId="{9DB3DD15-FB0F-4041-9DB1-70FCB685F629}"/>
          </ac:picMkLst>
        </pc:picChg>
        <pc:picChg chg="add mod">
          <ac:chgData name="Sarah Gothard" userId="0e53f415fda5f162" providerId="LiveId" clId="{4D2C0953-82AB-4153-A2F7-DBB741830741}" dt="2021-06-09T19:11:19.707" v="8" actId="26606"/>
          <ac:picMkLst>
            <pc:docMk/>
            <pc:sldMk cId="3577783237" sldId="258"/>
            <ac:picMk id="5" creationId="{38AFB9D8-6498-4452-8AC3-C62A412CA198}"/>
          </ac:picMkLst>
        </pc:picChg>
      </pc:sldChg>
      <pc:sldChg chg="delSp del mod">
        <pc:chgData name="Sarah Gothard" userId="0e53f415fda5f162" providerId="LiveId" clId="{4D2C0953-82AB-4153-A2F7-DBB741830741}" dt="2021-06-09T19:11:25.314" v="10" actId="47"/>
        <pc:sldMkLst>
          <pc:docMk/>
          <pc:sldMk cId="347583848" sldId="259"/>
        </pc:sldMkLst>
        <pc:picChg chg="del">
          <ac:chgData name="Sarah Gothard" userId="0e53f415fda5f162" providerId="LiveId" clId="{4D2C0953-82AB-4153-A2F7-DBB741830741}" dt="2021-06-09T19:11:22.032" v="9" actId="478"/>
          <ac:picMkLst>
            <pc:docMk/>
            <pc:sldMk cId="347583848" sldId="259"/>
            <ac:picMk id="3" creationId="{E9B196BA-EF1D-4876-B40D-2AB3AA31BA27}"/>
          </ac:picMkLst>
        </pc:picChg>
      </pc:sldChg>
      <pc:sldChg chg="addSp delSp modSp mod">
        <pc:chgData name="Sarah Gothard" userId="0e53f415fda5f162" providerId="LiveId" clId="{4D2C0953-82AB-4153-A2F7-DBB741830741}" dt="2021-06-09T19:35:56.012" v="16" actId="26606"/>
        <pc:sldMkLst>
          <pc:docMk/>
          <pc:sldMk cId="4278221526" sldId="260"/>
        </pc:sldMkLst>
        <pc:spChg chg="ord">
          <ac:chgData name="Sarah Gothard" userId="0e53f415fda5f162" providerId="LiveId" clId="{4D2C0953-82AB-4153-A2F7-DBB741830741}" dt="2021-06-09T19:35:56.012" v="16" actId="26606"/>
          <ac:spMkLst>
            <pc:docMk/>
            <pc:sldMk cId="4278221526" sldId="260"/>
            <ac:spMk id="4" creationId="{376124C2-A51B-431C-B1FE-AD17FD29246A}"/>
          </ac:spMkLst>
        </pc:spChg>
        <pc:spChg chg="del">
          <ac:chgData name="Sarah Gothard" userId="0e53f415fda5f162" providerId="LiveId" clId="{4D2C0953-82AB-4153-A2F7-DBB741830741}" dt="2021-06-09T19:35:56.012" v="16" actId="26606"/>
          <ac:spMkLst>
            <pc:docMk/>
            <pc:sldMk cId="4278221526" sldId="260"/>
            <ac:spMk id="9" creationId="{32BC26D8-82FB-445E-AA49-62A77D7C1EE0}"/>
          </ac:spMkLst>
        </pc:spChg>
        <pc:spChg chg="del">
          <ac:chgData name="Sarah Gothard" userId="0e53f415fda5f162" providerId="LiveId" clId="{4D2C0953-82AB-4153-A2F7-DBB741830741}" dt="2021-06-09T19:35:56.012" v="16" actId="26606"/>
          <ac:spMkLst>
            <pc:docMk/>
            <pc:sldMk cId="4278221526" sldId="260"/>
            <ac:spMk id="11" creationId="{CB44330D-EA18-4254-AA95-EB49948539B8}"/>
          </ac:spMkLst>
        </pc:spChg>
        <pc:spChg chg="add">
          <ac:chgData name="Sarah Gothard" userId="0e53f415fda5f162" providerId="LiveId" clId="{4D2C0953-82AB-4153-A2F7-DBB741830741}" dt="2021-06-09T19:35:56.012" v="16" actId="26606"/>
          <ac:spMkLst>
            <pc:docMk/>
            <pc:sldMk cId="4278221526" sldId="260"/>
            <ac:spMk id="16" creationId="{32BC26D8-82FB-445E-AA49-62A77D7C1EE0}"/>
          </ac:spMkLst>
        </pc:spChg>
        <pc:spChg chg="add">
          <ac:chgData name="Sarah Gothard" userId="0e53f415fda5f162" providerId="LiveId" clId="{4D2C0953-82AB-4153-A2F7-DBB741830741}" dt="2021-06-09T19:35:56.012" v="16" actId="26606"/>
          <ac:spMkLst>
            <pc:docMk/>
            <pc:sldMk cId="4278221526" sldId="260"/>
            <ac:spMk id="18" creationId="{CB44330D-EA18-4254-AA95-EB49948539B8}"/>
          </ac:spMkLst>
        </pc:spChg>
        <pc:picChg chg="del">
          <ac:chgData name="Sarah Gothard" userId="0e53f415fda5f162" providerId="LiveId" clId="{4D2C0953-82AB-4153-A2F7-DBB741830741}" dt="2021-06-09T19:34:31.417" v="11" actId="478"/>
          <ac:picMkLst>
            <pc:docMk/>
            <pc:sldMk cId="4278221526" sldId="260"/>
            <ac:picMk id="3" creationId="{8C9C4C7C-8480-4194-BF8D-977DD1C27159}"/>
          </ac:picMkLst>
        </pc:picChg>
        <pc:picChg chg="add mod">
          <ac:chgData name="Sarah Gothard" userId="0e53f415fda5f162" providerId="LiveId" clId="{4D2C0953-82AB-4153-A2F7-DBB741830741}" dt="2021-06-09T19:35:56.012" v="16" actId="26606"/>
          <ac:picMkLst>
            <pc:docMk/>
            <pc:sldMk cId="4278221526" sldId="260"/>
            <ac:picMk id="5" creationId="{B87C9A28-C2E9-46BB-9540-09605F41B094}"/>
          </ac:picMkLst>
        </pc:picChg>
      </pc:sldChg>
      <pc:sldChg chg="addSp delSp modSp mod">
        <pc:chgData name="Sarah Gothard" userId="0e53f415fda5f162" providerId="LiveId" clId="{4D2C0953-82AB-4153-A2F7-DBB741830741}" dt="2021-06-09T19:35:52.682" v="15" actId="26606"/>
        <pc:sldMkLst>
          <pc:docMk/>
          <pc:sldMk cId="2941513214" sldId="261"/>
        </pc:sldMkLst>
        <pc:spChg chg="ord">
          <ac:chgData name="Sarah Gothard" userId="0e53f415fda5f162" providerId="LiveId" clId="{4D2C0953-82AB-4153-A2F7-DBB741830741}" dt="2021-06-09T19:35:52.682" v="15" actId="26606"/>
          <ac:spMkLst>
            <pc:docMk/>
            <pc:sldMk cId="2941513214" sldId="261"/>
            <ac:spMk id="4" creationId="{376124C2-A51B-431C-B1FE-AD17FD29246A}"/>
          </ac:spMkLst>
        </pc:spChg>
        <pc:spChg chg="del">
          <ac:chgData name="Sarah Gothard" userId="0e53f415fda5f162" providerId="LiveId" clId="{4D2C0953-82AB-4153-A2F7-DBB741830741}" dt="2021-06-09T19:35:52.682" v="15" actId="26606"/>
          <ac:spMkLst>
            <pc:docMk/>
            <pc:sldMk cId="2941513214" sldId="261"/>
            <ac:spMk id="9" creationId="{32BC26D8-82FB-445E-AA49-62A77D7C1EE0}"/>
          </ac:spMkLst>
        </pc:spChg>
        <pc:spChg chg="del">
          <ac:chgData name="Sarah Gothard" userId="0e53f415fda5f162" providerId="LiveId" clId="{4D2C0953-82AB-4153-A2F7-DBB741830741}" dt="2021-06-09T19:35:52.682" v="15" actId="26606"/>
          <ac:spMkLst>
            <pc:docMk/>
            <pc:sldMk cId="2941513214" sldId="261"/>
            <ac:spMk id="11" creationId="{CB44330D-EA18-4254-AA95-EB49948539B8}"/>
          </ac:spMkLst>
        </pc:spChg>
        <pc:spChg chg="add">
          <ac:chgData name="Sarah Gothard" userId="0e53f415fda5f162" providerId="LiveId" clId="{4D2C0953-82AB-4153-A2F7-DBB741830741}" dt="2021-06-09T19:35:52.682" v="15" actId="26606"/>
          <ac:spMkLst>
            <pc:docMk/>
            <pc:sldMk cId="2941513214" sldId="261"/>
            <ac:spMk id="16" creationId="{32BC26D8-82FB-445E-AA49-62A77D7C1EE0}"/>
          </ac:spMkLst>
        </pc:spChg>
        <pc:spChg chg="add">
          <ac:chgData name="Sarah Gothard" userId="0e53f415fda5f162" providerId="LiveId" clId="{4D2C0953-82AB-4153-A2F7-DBB741830741}" dt="2021-06-09T19:35:52.682" v="15" actId="26606"/>
          <ac:spMkLst>
            <pc:docMk/>
            <pc:sldMk cId="2941513214" sldId="261"/>
            <ac:spMk id="18" creationId="{CB44330D-EA18-4254-AA95-EB49948539B8}"/>
          </ac:spMkLst>
        </pc:spChg>
        <pc:picChg chg="del">
          <ac:chgData name="Sarah Gothard" userId="0e53f415fda5f162" providerId="LiveId" clId="{4D2C0953-82AB-4153-A2F7-DBB741830741}" dt="2021-06-09T19:35:08.832" v="13" actId="478"/>
          <ac:picMkLst>
            <pc:docMk/>
            <pc:sldMk cId="2941513214" sldId="261"/>
            <ac:picMk id="2" creationId="{B5E6D311-65C2-4664-AFF4-B723E4D9DBD6}"/>
          </ac:picMkLst>
        </pc:picChg>
        <pc:picChg chg="add mod">
          <ac:chgData name="Sarah Gothard" userId="0e53f415fda5f162" providerId="LiveId" clId="{4D2C0953-82AB-4153-A2F7-DBB741830741}" dt="2021-06-09T19:35:52.682" v="15" actId="26606"/>
          <ac:picMkLst>
            <pc:docMk/>
            <pc:sldMk cId="2941513214" sldId="261"/>
            <ac:picMk id="5" creationId="{4CCBA008-26E2-4A83-9FBE-36E3B8C2D14D}"/>
          </ac:picMkLst>
        </pc:picChg>
      </pc:sldChg>
      <pc:sldChg chg="delSp del mod">
        <pc:chgData name="Sarah Gothard" userId="0e53f415fda5f162" providerId="LiveId" clId="{4D2C0953-82AB-4153-A2F7-DBB741830741}" dt="2021-06-09T19:36:06.273" v="18" actId="47"/>
        <pc:sldMkLst>
          <pc:docMk/>
          <pc:sldMk cId="3316983020" sldId="262"/>
        </pc:sldMkLst>
        <pc:picChg chg="del">
          <ac:chgData name="Sarah Gothard" userId="0e53f415fda5f162" providerId="LiveId" clId="{4D2C0953-82AB-4153-A2F7-DBB741830741}" dt="2021-06-09T19:36:04.588" v="17" actId="478"/>
          <ac:picMkLst>
            <pc:docMk/>
            <pc:sldMk cId="3316983020" sldId="262"/>
            <ac:picMk id="2" creationId="{E0037A0B-EF08-43A4-B69F-8DCF6156782D}"/>
          </ac:picMkLst>
        </pc:picChg>
      </pc:sldChg>
      <pc:sldChg chg="addSp delSp modSp mod">
        <pc:chgData name="Sarah Gothard" userId="0e53f415fda5f162" providerId="LiveId" clId="{4D2C0953-82AB-4153-A2F7-DBB741830741}" dt="2021-06-09T19:37:42.775" v="21" actId="26606"/>
        <pc:sldMkLst>
          <pc:docMk/>
          <pc:sldMk cId="278722670" sldId="263"/>
        </pc:sldMkLst>
        <pc:spChg chg="ord">
          <ac:chgData name="Sarah Gothard" userId="0e53f415fda5f162" providerId="LiveId" clId="{4D2C0953-82AB-4153-A2F7-DBB741830741}" dt="2021-06-09T19:37:42.775" v="21" actId="26606"/>
          <ac:spMkLst>
            <pc:docMk/>
            <pc:sldMk cId="278722670" sldId="263"/>
            <ac:spMk id="4" creationId="{376124C2-A51B-431C-B1FE-AD17FD29246A}"/>
          </ac:spMkLst>
        </pc:spChg>
        <pc:spChg chg="del">
          <ac:chgData name="Sarah Gothard" userId="0e53f415fda5f162" providerId="LiveId" clId="{4D2C0953-82AB-4153-A2F7-DBB741830741}" dt="2021-06-09T19:37:42.775" v="21" actId="26606"/>
          <ac:spMkLst>
            <pc:docMk/>
            <pc:sldMk cId="278722670" sldId="263"/>
            <ac:spMk id="15" creationId="{32BC26D8-82FB-445E-AA49-62A77D7C1EE0}"/>
          </ac:spMkLst>
        </pc:spChg>
        <pc:spChg chg="del">
          <ac:chgData name="Sarah Gothard" userId="0e53f415fda5f162" providerId="LiveId" clId="{4D2C0953-82AB-4153-A2F7-DBB741830741}" dt="2021-06-09T19:37:42.775" v="21" actId="26606"/>
          <ac:spMkLst>
            <pc:docMk/>
            <pc:sldMk cId="278722670" sldId="263"/>
            <ac:spMk id="16" creationId="{CB44330D-EA18-4254-AA95-EB49948539B8}"/>
          </ac:spMkLst>
        </pc:spChg>
        <pc:spChg chg="add">
          <ac:chgData name="Sarah Gothard" userId="0e53f415fda5f162" providerId="LiveId" clId="{4D2C0953-82AB-4153-A2F7-DBB741830741}" dt="2021-06-09T19:37:42.775" v="21" actId="26606"/>
          <ac:spMkLst>
            <pc:docMk/>
            <pc:sldMk cId="278722670" sldId="263"/>
            <ac:spMk id="21" creationId="{32BC26D8-82FB-445E-AA49-62A77D7C1EE0}"/>
          </ac:spMkLst>
        </pc:spChg>
        <pc:spChg chg="add">
          <ac:chgData name="Sarah Gothard" userId="0e53f415fda5f162" providerId="LiveId" clId="{4D2C0953-82AB-4153-A2F7-DBB741830741}" dt="2021-06-09T19:37:42.775" v="21" actId="26606"/>
          <ac:spMkLst>
            <pc:docMk/>
            <pc:sldMk cId="278722670" sldId="263"/>
            <ac:spMk id="23" creationId="{CB44330D-EA18-4254-AA95-EB49948539B8}"/>
          </ac:spMkLst>
        </pc:spChg>
        <pc:picChg chg="del">
          <ac:chgData name="Sarah Gothard" userId="0e53f415fda5f162" providerId="LiveId" clId="{4D2C0953-82AB-4153-A2F7-DBB741830741}" dt="2021-06-09T19:37:39.719" v="19" actId="478"/>
          <ac:picMkLst>
            <pc:docMk/>
            <pc:sldMk cId="278722670" sldId="263"/>
            <ac:picMk id="3" creationId="{1114E857-A331-413C-A0FA-74813363A8C0}"/>
          </ac:picMkLst>
        </pc:picChg>
        <pc:picChg chg="add mod">
          <ac:chgData name="Sarah Gothard" userId="0e53f415fda5f162" providerId="LiveId" clId="{4D2C0953-82AB-4153-A2F7-DBB741830741}" dt="2021-06-09T19:37:42.775" v="21" actId="26606"/>
          <ac:picMkLst>
            <pc:docMk/>
            <pc:sldMk cId="278722670" sldId="263"/>
            <ac:picMk id="5" creationId="{E67480F2-80E9-4930-A889-73AEAF588E2B}"/>
          </ac:picMkLst>
        </pc:picChg>
      </pc:sldChg>
      <pc:sldChg chg="addSp delSp modSp mod">
        <pc:chgData name="Sarah Gothard" userId="0e53f415fda5f162" providerId="LiveId" clId="{4D2C0953-82AB-4153-A2F7-DBB741830741}" dt="2021-06-09T19:38:30.418" v="25" actId="26606"/>
        <pc:sldMkLst>
          <pc:docMk/>
          <pc:sldMk cId="1086257740" sldId="264"/>
        </pc:sldMkLst>
        <pc:spChg chg="ord">
          <ac:chgData name="Sarah Gothard" userId="0e53f415fda5f162" providerId="LiveId" clId="{4D2C0953-82AB-4153-A2F7-DBB741830741}" dt="2021-06-09T19:38:30.418" v="25" actId="26606"/>
          <ac:spMkLst>
            <pc:docMk/>
            <pc:sldMk cId="1086257740" sldId="264"/>
            <ac:spMk id="4" creationId="{376124C2-A51B-431C-B1FE-AD17FD29246A}"/>
          </ac:spMkLst>
        </pc:spChg>
        <pc:spChg chg="del">
          <ac:chgData name="Sarah Gothard" userId="0e53f415fda5f162" providerId="LiveId" clId="{4D2C0953-82AB-4153-A2F7-DBB741830741}" dt="2021-06-09T19:38:30.418" v="25" actId="26606"/>
          <ac:spMkLst>
            <pc:docMk/>
            <pc:sldMk cId="1086257740" sldId="264"/>
            <ac:spMk id="9" creationId="{32BC26D8-82FB-445E-AA49-62A77D7C1EE0}"/>
          </ac:spMkLst>
        </pc:spChg>
        <pc:spChg chg="del">
          <ac:chgData name="Sarah Gothard" userId="0e53f415fda5f162" providerId="LiveId" clId="{4D2C0953-82AB-4153-A2F7-DBB741830741}" dt="2021-06-09T19:38:30.418" v="25" actId="26606"/>
          <ac:spMkLst>
            <pc:docMk/>
            <pc:sldMk cId="1086257740" sldId="264"/>
            <ac:spMk id="11" creationId="{CB44330D-EA18-4254-AA95-EB49948539B8}"/>
          </ac:spMkLst>
        </pc:spChg>
        <pc:spChg chg="add">
          <ac:chgData name="Sarah Gothard" userId="0e53f415fda5f162" providerId="LiveId" clId="{4D2C0953-82AB-4153-A2F7-DBB741830741}" dt="2021-06-09T19:38:30.418" v="25" actId="26606"/>
          <ac:spMkLst>
            <pc:docMk/>
            <pc:sldMk cId="1086257740" sldId="264"/>
            <ac:spMk id="16" creationId="{32BC26D8-82FB-445E-AA49-62A77D7C1EE0}"/>
          </ac:spMkLst>
        </pc:spChg>
        <pc:spChg chg="add">
          <ac:chgData name="Sarah Gothard" userId="0e53f415fda5f162" providerId="LiveId" clId="{4D2C0953-82AB-4153-A2F7-DBB741830741}" dt="2021-06-09T19:38:30.418" v="25" actId="26606"/>
          <ac:spMkLst>
            <pc:docMk/>
            <pc:sldMk cId="1086257740" sldId="264"/>
            <ac:spMk id="18" creationId="{CB44330D-EA18-4254-AA95-EB49948539B8}"/>
          </ac:spMkLst>
        </pc:spChg>
        <pc:picChg chg="del">
          <ac:chgData name="Sarah Gothard" userId="0e53f415fda5f162" providerId="LiveId" clId="{4D2C0953-82AB-4153-A2F7-DBB741830741}" dt="2021-06-09T19:37:48.458" v="23" actId="478"/>
          <ac:picMkLst>
            <pc:docMk/>
            <pc:sldMk cId="1086257740" sldId="264"/>
            <ac:picMk id="2" creationId="{9B7DAD45-7F3B-4058-989C-EEE9C4D45D76}"/>
          </ac:picMkLst>
        </pc:picChg>
        <pc:picChg chg="add mod">
          <ac:chgData name="Sarah Gothard" userId="0e53f415fda5f162" providerId="LiveId" clId="{4D2C0953-82AB-4153-A2F7-DBB741830741}" dt="2021-06-09T19:38:30.418" v="25" actId="26606"/>
          <ac:picMkLst>
            <pc:docMk/>
            <pc:sldMk cId="1086257740" sldId="264"/>
            <ac:picMk id="5" creationId="{BE7B01BC-1E46-4D38-845E-DC7EF7699F0F}"/>
          </ac:picMkLst>
        </pc:picChg>
      </pc:sldChg>
      <pc:sldChg chg="del">
        <pc:chgData name="Sarah Gothard" userId="0e53f415fda5f162" providerId="LiveId" clId="{4D2C0953-82AB-4153-A2F7-DBB741830741}" dt="2021-06-09T19:37:47.204" v="22" actId="47"/>
        <pc:sldMkLst>
          <pc:docMk/>
          <pc:sldMk cId="628927948" sldId="265"/>
        </pc:sldMkLst>
      </pc:sldChg>
    </pc:docChg>
  </pc:docChgLst>
  <pc:docChgLst>
    <pc:chgData name="Sarah Gothard" userId="0e53f415fda5f162" providerId="LiveId" clId="{24355A58-F4EE-4091-91B5-8C14681FD2B0}"/>
    <pc:docChg chg="undo custSel mod modSld">
      <pc:chgData name="Sarah Gothard" userId="0e53f415fda5f162" providerId="LiveId" clId="{24355A58-F4EE-4091-91B5-8C14681FD2B0}" dt="2019-11-11T14:52:10.946" v="13" actId="26606"/>
      <pc:docMkLst>
        <pc:docMk/>
      </pc:docMkLst>
      <pc:sldChg chg="addSp modSp mod setBg">
        <pc:chgData name="Sarah Gothard" userId="0e53f415fda5f162" providerId="LiveId" clId="{24355A58-F4EE-4091-91B5-8C14681FD2B0}" dt="2019-11-11T14:51:14.247" v="0" actId="26606"/>
        <pc:sldMkLst>
          <pc:docMk/>
          <pc:sldMk cId="3723270526" sldId="256"/>
        </pc:sldMkLst>
        <pc:spChg chg="mod ord">
          <ac:chgData name="Sarah Gothard" userId="0e53f415fda5f162" providerId="LiveId" clId="{24355A58-F4EE-4091-91B5-8C14681FD2B0}" dt="2019-11-11T14:51:14.247" v="0" actId="26606"/>
          <ac:spMkLst>
            <pc:docMk/>
            <pc:sldMk cId="3723270526" sldId="256"/>
            <ac:spMk id="4" creationId="{BE4D36A3-1B74-40B0-9947-64344E730EE7}"/>
          </ac:spMkLst>
        </pc:spChg>
        <pc:spChg chg="add">
          <ac:chgData name="Sarah Gothard" userId="0e53f415fda5f162" providerId="LiveId" clId="{24355A58-F4EE-4091-91B5-8C14681FD2B0}" dt="2019-11-11T14:51:14.247" v="0" actId="26606"/>
          <ac:spMkLst>
            <pc:docMk/>
            <pc:sldMk cId="3723270526" sldId="256"/>
            <ac:spMk id="9" creationId="{32BC26D8-82FB-445E-AA49-62A77D7C1EE0}"/>
          </ac:spMkLst>
        </pc:spChg>
        <pc:spChg chg="add">
          <ac:chgData name="Sarah Gothard" userId="0e53f415fda5f162" providerId="LiveId" clId="{24355A58-F4EE-4091-91B5-8C14681FD2B0}" dt="2019-11-11T14:51:14.247" v="0" actId="26606"/>
          <ac:spMkLst>
            <pc:docMk/>
            <pc:sldMk cId="3723270526" sldId="256"/>
            <ac:spMk id="11" creationId="{CB44330D-EA18-4254-AA95-EB49948539B8}"/>
          </ac:spMkLst>
        </pc:spChg>
        <pc:picChg chg="mod">
          <ac:chgData name="Sarah Gothard" userId="0e53f415fda5f162" providerId="LiveId" clId="{24355A58-F4EE-4091-91B5-8C14681FD2B0}" dt="2019-11-11T14:51:14.247" v="0" actId="26606"/>
          <ac:picMkLst>
            <pc:docMk/>
            <pc:sldMk cId="3723270526" sldId="256"/>
            <ac:picMk id="2" creationId="{8C1F6165-D0CD-42D0-A942-ADF89CE0F962}"/>
          </ac:picMkLst>
        </pc:picChg>
      </pc:sldChg>
      <pc:sldChg chg="addSp modSp mod setBg">
        <pc:chgData name="Sarah Gothard" userId="0e53f415fda5f162" providerId="LiveId" clId="{24355A58-F4EE-4091-91B5-8C14681FD2B0}" dt="2019-11-11T14:51:16.527" v="1" actId="26606"/>
        <pc:sldMkLst>
          <pc:docMk/>
          <pc:sldMk cId="3065705425" sldId="257"/>
        </pc:sldMkLst>
        <pc:spChg chg="mod ord">
          <ac:chgData name="Sarah Gothard" userId="0e53f415fda5f162" providerId="LiveId" clId="{24355A58-F4EE-4091-91B5-8C14681FD2B0}" dt="2019-11-11T14:51:16.527" v="1" actId="26606"/>
          <ac:spMkLst>
            <pc:docMk/>
            <pc:sldMk cId="3065705425" sldId="257"/>
            <ac:spMk id="4" creationId="{376124C2-A51B-431C-B1FE-AD17FD29246A}"/>
          </ac:spMkLst>
        </pc:spChg>
        <pc:spChg chg="add">
          <ac:chgData name="Sarah Gothard" userId="0e53f415fda5f162" providerId="LiveId" clId="{24355A58-F4EE-4091-91B5-8C14681FD2B0}" dt="2019-11-11T14:51:16.527" v="1" actId="26606"/>
          <ac:spMkLst>
            <pc:docMk/>
            <pc:sldMk cId="3065705425" sldId="257"/>
            <ac:spMk id="12" creationId="{32BC26D8-82FB-445E-AA49-62A77D7C1EE0}"/>
          </ac:spMkLst>
        </pc:spChg>
        <pc:spChg chg="add">
          <ac:chgData name="Sarah Gothard" userId="0e53f415fda5f162" providerId="LiveId" clId="{24355A58-F4EE-4091-91B5-8C14681FD2B0}" dt="2019-11-11T14:51:16.527" v="1" actId="26606"/>
          <ac:spMkLst>
            <pc:docMk/>
            <pc:sldMk cId="3065705425" sldId="257"/>
            <ac:spMk id="14" creationId="{CB44330D-EA18-4254-AA95-EB49948539B8}"/>
          </ac:spMkLst>
        </pc:spChg>
        <pc:picChg chg="mod">
          <ac:chgData name="Sarah Gothard" userId="0e53f415fda5f162" providerId="LiveId" clId="{24355A58-F4EE-4091-91B5-8C14681FD2B0}" dt="2019-11-11T14:51:16.527" v="1" actId="26606"/>
          <ac:picMkLst>
            <pc:docMk/>
            <pc:sldMk cId="3065705425" sldId="257"/>
            <ac:picMk id="7" creationId="{0EA384E4-C046-4585-8BC2-6F9C22D7631F}"/>
          </ac:picMkLst>
        </pc:picChg>
      </pc:sldChg>
      <pc:sldChg chg="addSp modSp mod setBg">
        <pc:chgData name="Sarah Gothard" userId="0e53f415fda5f162" providerId="LiveId" clId="{24355A58-F4EE-4091-91B5-8C14681FD2B0}" dt="2019-11-11T14:51:35.380" v="2" actId="26606"/>
        <pc:sldMkLst>
          <pc:docMk/>
          <pc:sldMk cId="3577783237" sldId="258"/>
        </pc:sldMkLst>
        <pc:spChg chg="mod ord">
          <ac:chgData name="Sarah Gothard" userId="0e53f415fda5f162" providerId="LiveId" clId="{24355A58-F4EE-4091-91B5-8C14681FD2B0}" dt="2019-11-11T14:51:35.380" v="2" actId="26606"/>
          <ac:spMkLst>
            <pc:docMk/>
            <pc:sldMk cId="3577783237" sldId="258"/>
            <ac:spMk id="4" creationId="{376124C2-A51B-431C-B1FE-AD17FD29246A}"/>
          </ac:spMkLst>
        </pc:spChg>
        <pc:spChg chg="add">
          <ac:chgData name="Sarah Gothard" userId="0e53f415fda5f162" providerId="LiveId" clId="{24355A58-F4EE-4091-91B5-8C14681FD2B0}" dt="2019-11-11T14:51:35.380" v="2" actId="26606"/>
          <ac:spMkLst>
            <pc:docMk/>
            <pc:sldMk cId="3577783237" sldId="258"/>
            <ac:spMk id="9" creationId="{32BC26D8-82FB-445E-AA49-62A77D7C1EE0}"/>
          </ac:spMkLst>
        </pc:spChg>
        <pc:spChg chg="add">
          <ac:chgData name="Sarah Gothard" userId="0e53f415fda5f162" providerId="LiveId" clId="{24355A58-F4EE-4091-91B5-8C14681FD2B0}" dt="2019-11-11T14:51:35.380" v="2" actId="26606"/>
          <ac:spMkLst>
            <pc:docMk/>
            <pc:sldMk cId="3577783237" sldId="258"/>
            <ac:spMk id="11" creationId="{CB44330D-EA18-4254-AA95-EB49948539B8}"/>
          </ac:spMkLst>
        </pc:spChg>
        <pc:picChg chg="mod">
          <ac:chgData name="Sarah Gothard" userId="0e53f415fda5f162" providerId="LiveId" clId="{24355A58-F4EE-4091-91B5-8C14681FD2B0}" dt="2019-11-11T14:51:35.380" v="2" actId="26606"/>
          <ac:picMkLst>
            <pc:docMk/>
            <pc:sldMk cId="3577783237" sldId="258"/>
            <ac:picMk id="2" creationId="{9DB3DD15-FB0F-4041-9DB1-70FCB685F629}"/>
          </ac:picMkLst>
        </pc:picChg>
      </pc:sldChg>
      <pc:sldChg chg="addSp delSp modSp mod setBg">
        <pc:chgData name="Sarah Gothard" userId="0e53f415fda5f162" providerId="LiveId" clId="{24355A58-F4EE-4091-91B5-8C14681FD2B0}" dt="2019-11-11T14:51:47.021" v="5" actId="26606"/>
        <pc:sldMkLst>
          <pc:docMk/>
          <pc:sldMk cId="347583848" sldId="259"/>
        </pc:sldMkLst>
        <pc:spChg chg="mod ord">
          <ac:chgData name="Sarah Gothard" userId="0e53f415fda5f162" providerId="LiveId" clId="{24355A58-F4EE-4091-91B5-8C14681FD2B0}" dt="2019-11-11T14:51:47.021" v="5" actId="26606"/>
          <ac:spMkLst>
            <pc:docMk/>
            <pc:sldMk cId="347583848" sldId="259"/>
            <ac:spMk id="4" creationId="{376124C2-A51B-431C-B1FE-AD17FD29246A}"/>
          </ac:spMkLst>
        </pc:spChg>
        <pc:spChg chg="add del">
          <ac:chgData name="Sarah Gothard" userId="0e53f415fda5f162" providerId="LiveId" clId="{24355A58-F4EE-4091-91B5-8C14681FD2B0}" dt="2019-11-11T14:51:47.004" v="4" actId="26606"/>
          <ac:spMkLst>
            <pc:docMk/>
            <pc:sldMk cId="347583848" sldId="259"/>
            <ac:spMk id="9" creationId="{B9FF99BD-075F-4761-A995-6FC574BD25EA}"/>
          </ac:spMkLst>
        </pc:spChg>
        <pc:spChg chg="add del">
          <ac:chgData name="Sarah Gothard" userId="0e53f415fda5f162" providerId="LiveId" clId="{24355A58-F4EE-4091-91B5-8C14681FD2B0}" dt="2019-11-11T14:51:47.004" v="4" actId="26606"/>
          <ac:spMkLst>
            <pc:docMk/>
            <pc:sldMk cId="347583848" sldId="259"/>
            <ac:spMk id="11" creationId="{A7B21A54-9BA3-4EA9-B460-5A829ADD9051}"/>
          </ac:spMkLst>
        </pc:spChg>
        <pc:spChg chg="add del">
          <ac:chgData name="Sarah Gothard" userId="0e53f415fda5f162" providerId="LiveId" clId="{24355A58-F4EE-4091-91B5-8C14681FD2B0}" dt="2019-11-11T14:51:47.004" v="4" actId="26606"/>
          <ac:spMkLst>
            <pc:docMk/>
            <pc:sldMk cId="347583848" sldId="259"/>
            <ac:spMk id="13" creationId="{6FA8F714-B9D8-488A-8CCA-E9948FF913A9}"/>
          </ac:spMkLst>
        </pc:spChg>
        <pc:spChg chg="add">
          <ac:chgData name="Sarah Gothard" userId="0e53f415fda5f162" providerId="LiveId" clId="{24355A58-F4EE-4091-91B5-8C14681FD2B0}" dt="2019-11-11T14:51:47.021" v="5" actId="26606"/>
          <ac:spMkLst>
            <pc:docMk/>
            <pc:sldMk cId="347583848" sldId="259"/>
            <ac:spMk id="15" creationId="{32BC26D8-82FB-445E-AA49-62A77D7C1EE0}"/>
          </ac:spMkLst>
        </pc:spChg>
        <pc:spChg chg="add">
          <ac:chgData name="Sarah Gothard" userId="0e53f415fda5f162" providerId="LiveId" clId="{24355A58-F4EE-4091-91B5-8C14681FD2B0}" dt="2019-11-11T14:51:47.021" v="5" actId="26606"/>
          <ac:spMkLst>
            <pc:docMk/>
            <pc:sldMk cId="347583848" sldId="259"/>
            <ac:spMk id="16" creationId="{CB44330D-EA18-4254-AA95-EB49948539B8}"/>
          </ac:spMkLst>
        </pc:spChg>
        <pc:picChg chg="mod">
          <ac:chgData name="Sarah Gothard" userId="0e53f415fda5f162" providerId="LiveId" clId="{24355A58-F4EE-4091-91B5-8C14681FD2B0}" dt="2019-11-11T14:51:47.021" v="5" actId="26606"/>
          <ac:picMkLst>
            <pc:docMk/>
            <pc:sldMk cId="347583848" sldId="259"/>
            <ac:picMk id="3" creationId="{E9B196BA-EF1D-4876-B40D-2AB3AA31BA27}"/>
          </ac:picMkLst>
        </pc:picChg>
      </pc:sldChg>
      <pc:sldChg chg="addSp modSp mod setBg">
        <pc:chgData name="Sarah Gothard" userId="0e53f415fda5f162" providerId="LiveId" clId="{24355A58-F4EE-4091-91B5-8C14681FD2B0}" dt="2019-11-11T14:51:51.694" v="6" actId="26606"/>
        <pc:sldMkLst>
          <pc:docMk/>
          <pc:sldMk cId="4278221526" sldId="260"/>
        </pc:sldMkLst>
        <pc:spChg chg="mod ord">
          <ac:chgData name="Sarah Gothard" userId="0e53f415fda5f162" providerId="LiveId" clId="{24355A58-F4EE-4091-91B5-8C14681FD2B0}" dt="2019-11-11T14:51:51.694" v="6" actId="26606"/>
          <ac:spMkLst>
            <pc:docMk/>
            <pc:sldMk cId="4278221526" sldId="260"/>
            <ac:spMk id="4" creationId="{376124C2-A51B-431C-B1FE-AD17FD29246A}"/>
          </ac:spMkLst>
        </pc:spChg>
        <pc:spChg chg="add">
          <ac:chgData name="Sarah Gothard" userId="0e53f415fda5f162" providerId="LiveId" clId="{24355A58-F4EE-4091-91B5-8C14681FD2B0}" dt="2019-11-11T14:51:51.694" v="6" actId="26606"/>
          <ac:spMkLst>
            <pc:docMk/>
            <pc:sldMk cId="4278221526" sldId="260"/>
            <ac:spMk id="9" creationId="{32BC26D8-82FB-445E-AA49-62A77D7C1EE0}"/>
          </ac:spMkLst>
        </pc:spChg>
        <pc:spChg chg="add">
          <ac:chgData name="Sarah Gothard" userId="0e53f415fda5f162" providerId="LiveId" clId="{24355A58-F4EE-4091-91B5-8C14681FD2B0}" dt="2019-11-11T14:51:51.694" v="6" actId="26606"/>
          <ac:spMkLst>
            <pc:docMk/>
            <pc:sldMk cId="4278221526" sldId="260"/>
            <ac:spMk id="11" creationId="{CB44330D-EA18-4254-AA95-EB49948539B8}"/>
          </ac:spMkLst>
        </pc:spChg>
        <pc:picChg chg="mod">
          <ac:chgData name="Sarah Gothard" userId="0e53f415fda5f162" providerId="LiveId" clId="{24355A58-F4EE-4091-91B5-8C14681FD2B0}" dt="2019-11-11T14:51:51.694" v="6" actId="26606"/>
          <ac:picMkLst>
            <pc:docMk/>
            <pc:sldMk cId="4278221526" sldId="260"/>
            <ac:picMk id="3" creationId="{8C9C4C7C-8480-4194-BF8D-977DD1C27159}"/>
          </ac:picMkLst>
        </pc:picChg>
      </pc:sldChg>
      <pc:sldChg chg="addSp modSp mod setBg">
        <pc:chgData name="Sarah Gothard" userId="0e53f415fda5f162" providerId="LiveId" clId="{24355A58-F4EE-4091-91B5-8C14681FD2B0}" dt="2019-11-11T14:51:55.210" v="7" actId="26606"/>
        <pc:sldMkLst>
          <pc:docMk/>
          <pc:sldMk cId="2941513214" sldId="261"/>
        </pc:sldMkLst>
        <pc:spChg chg="mod ord">
          <ac:chgData name="Sarah Gothard" userId="0e53f415fda5f162" providerId="LiveId" clId="{24355A58-F4EE-4091-91B5-8C14681FD2B0}" dt="2019-11-11T14:51:55.210" v="7" actId="26606"/>
          <ac:spMkLst>
            <pc:docMk/>
            <pc:sldMk cId="2941513214" sldId="261"/>
            <ac:spMk id="4" creationId="{376124C2-A51B-431C-B1FE-AD17FD29246A}"/>
          </ac:spMkLst>
        </pc:spChg>
        <pc:spChg chg="add">
          <ac:chgData name="Sarah Gothard" userId="0e53f415fda5f162" providerId="LiveId" clId="{24355A58-F4EE-4091-91B5-8C14681FD2B0}" dt="2019-11-11T14:51:55.210" v="7" actId="26606"/>
          <ac:spMkLst>
            <pc:docMk/>
            <pc:sldMk cId="2941513214" sldId="261"/>
            <ac:spMk id="9" creationId="{32BC26D8-82FB-445E-AA49-62A77D7C1EE0}"/>
          </ac:spMkLst>
        </pc:spChg>
        <pc:spChg chg="add">
          <ac:chgData name="Sarah Gothard" userId="0e53f415fda5f162" providerId="LiveId" clId="{24355A58-F4EE-4091-91B5-8C14681FD2B0}" dt="2019-11-11T14:51:55.210" v="7" actId="26606"/>
          <ac:spMkLst>
            <pc:docMk/>
            <pc:sldMk cId="2941513214" sldId="261"/>
            <ac:spMk id="11" creationId="{CB44330D-EA18-4254-AA95-EB49948539B8}"/>
          </ac:spMkLst>
        </pc:spChg>
        <pc:picChg chg="mod">
          <ac:chgData name="Sarah Gothard" userId="0e53f415fda5f162" providerId="LiveId" clId="{24355A58-F4EE-4091-91B5-8C14681FD2B0}" dt="2019-11-11T14:51:55.210" v="7" actId="26606"/>
          <ac:picMkLst>
            <pc:docMk/>
            <pc:sldMk cId="2941513214" sldId="261"/>
            <ac:picMk id="2" creationId="{B5E6D311-65C2-4664-AFF4-B723E4D9DBD6}"/>
          </ac:picMkLst>
        </pc:picChg>
      </pc:sldChg>
      <pc:sldChg chg="addSp modSp mod setBg">
        <pc:chgData name="Sarah Gothard" userId="0e53f415fda5f162" providerId="LiveId" clId="{24355A58-F4EE-4091-91B5-8C14681FD2B0}" dt="2019-11-11T14:51:57.571" v="8" actId="26606"/>
        <pc:sldMkLst>
          <pc:docMk/>
          <pc:sldMk cId="3316983020" sldId="262"/>
        </pc:sldMkLst>
        <pc:spChg chg="mod ord">
          <ac:chgData name="Sarah Gothard" userId="0e53f415fda5f162" providerId="LiveId" clId="{24355A58-F4EE-4091-91B5-8C14681FD2B0}" dt="2019-11-11T14:51:57.571" v="8" actId="26606"/>
          <ac:spMkLst>
            <pc:docMk/>
            <pc:sldMk cId="3316983020" sldId="262"/>
            <ac:spMk id="4" creationId="{376124C2-A51B-431C-B1FE-AD17FD29246A}"/>
          </ac:spMkLst>
        </pc:spChg>
        <pc:spChg chg="add">
          <ac:chgData name="Sarah Gothard" userId="0e53f415fda5f162" providerId="LiveId" clId="{24355A58-F4EE-4091-91B5-8C14681FD2B0}" dt="2019-11-11T14:51:57.571" v="8" actId="26606"/>
          <ac:spMkLst>
            <pc:docMk/>
            <pc:sldMk cId="3316983020" sldId="262"/>
            <ac:spMk id="9" creationId="{32BC26D8-82FB-445E-AA49-62A77D7C1EE0}"/>
          </ac:spMkLst>
        </pc:spChg>
        <pc:spChg chg="add">
          <ac:chgData name="Sarah Gothard" userId="0e53f415fda5f162" providerId="LiveId" clId="{24355A58-F4EE-4091-91B5-8C14681FD2B0}" dt="2019-11-11T14:51:57.571" v="8" actId="26606"/>
          <ac:spMkLst>
            <pc:docMk/>
            <pc:sldMk cId="3316983020" sldId="262"/>
            <ac:spMk id="11" creationId="{CB44330D-EA18-4254-AA95-EB49948539B8}"/>
          </ac:spMkLst>
        </pc:spChg>
        <pc:picChg chg="mod">
          <ac:chgData name="Sarah Gothard" userId="0e53f415fda5f162" providerId="LiveId" clId="{24355A58-F4EE-4091-91B5-8C14681FD2B0}" dt="2019-11-11T14:51:57.571" v="8" actId="26606"/>
          <ac:picMkLst>
            <pc:docMk/>
            <pc:sldMk cId="3316983020" sldId="262"/>
            <ac:picMk id="2" creationId="{E0037A0B-EF08-43A4-B69F-8DCF6156782D}"/>
          </ac:picMkLst>
        </pc:picChg>
      </pc:sldChg>
      <pc:sldChg chg="addSp delSp modSp mod setBg">
        <pc:chgData name="Sarah Gothard" userId="0e53f415fda5f162" providerId="LiveId" clId="{24355A58-F4EE-4091-91B5-8C14681FD2B0}" dt="2019-11-11T14:52:02.101" v="11" actId="26606"/>
        <pc:sldMkLst>
          <pc:docMk/>
          <pc:sldMk cId="278722670" sldId="263"/>
        </pc:sldMkLst>
        <pc:spChg chg="mod ord">
          <ac:chgData name="Sarah Gothard" userId="0e53f415fda5f162" providerId="LiveId" clId="{24355A58-F4EE-4091-91B5-8C14681FD2B0}" dt="2019-11-11T14:52:02.101" v="11" actId="26606"/>
          <ac:spMkLst>
            <pc:docMk/>
            <pc:sldMk cId="278722670" sldId="263"/>
            <ac:spMk id="4" creationId="{376124C2-A51B-431C-B1FE-AD17FD29246A}"/>
          </ac:spMkLst>
        </pc:spChg>
        <pc:spChg chg="add del">
          <ac:chgData name="Sarah Gothard" userId="0e53f415fda5f162" providerId="LiveId" clId="{24355A58-F4EE-4091-91B5-8C14681FD2B0}" dt="2019-11-11T14:52:02.085" v="10" actId="26606"/>
          <ac:spMkLst>
            <pc:docMk/>
            <pc:sldMk cId="278722670" sldId="263"/>
            <ac:spMk id="9" creationId="{B9FF99BD-075F-4761-A995-6FC574BD25EA}"/>
          </ac:spMkLst>
        </pc:spChg>
        <pc:spChg chg="add del">
          <ac:chgData name="Sarah Gothard" userId="0e53f415fda5f162" providerId="LiveId" clId="{24355A58-F4EE-4091-91B5-8C14681FD2B0}" dt="2019-11-11T14:52:02.085" v="10" actId="26606"/>
          <ac:spMkLst>
            <pc:docMk/>
            <pc:sldMk cId="278722670" sldId="263"/>
            <ac:spMk id="11" creationId="{A7B21A54-9BA3-4EA9-B460-5A829ADD9051}"/>
          </ac:spMkLst>
        </pc:spChg>
        <pc:spChg chg="add del">
          <ac:chgData name="Sarah Gothard" userId="0e53f415fda5f162" providerId="LiveId" clId="{24355A58-F4EE-4091-91B5-8C14681FD2B0}" dt="2019-11-11T14:52:02.085" v="10" actId="26606"/>
          <ac:spMkLst>
            <pc:docMk/>
            <pc:sldMk cId="278722670" sldId="263"/>
            <ac:spMk id="13" creationId="{6FA8F714-B9D8-488A-8CCA-E9948FF913A9}"/>
          </ac:spMkLst>
        </pc:spChg>
        <pc:spChg chg="add">
          <ac:chgData name="Sarah Gothard" userId="0e53f415fda5f162" providerId="LiveId" clId="{24355A58-F4EE-4091-91B5-8C14681FD2B0}" dt="2019-11-11T14:52:02.101" v="11" actId="26606"/>
          <ac:spMkLst>
            <pc:docMk/>
            <pc:sldMk cId="278722670" sldId="263"/>
            <ac:spMk id="15" creationId="{32BC26D8-82FB-445E-AA49-62A77D7C1EE0}"/>
          </ac:spMkLst>
        </pc:spChg>
        <pc:spChg chg="add">
          <ac:chgData name="Sarah Gothard" userId="0e53f415fda5f162" providerId="LiveId" clId="{24355A58-F4EE-4091-91B5-8C14681FD2B0}" dt="2019-11-11T14:52:02.101" v="11" actId="26606"/>
          <ac:spMkLst>
            <pc:docMk/>
            <pc:sldMk cId="278722670" sldId="263"/>
            <ac:spMk id="16" creationId="{CB44330D-EA18-4254-AA95-EB49948539B8}"/>
          </ac:spMkLst>
        </pc:spChg>
        <pc:picChg chg="mod">
          <ac:chgData name="Sarah Gothard" userId="0e53f415fda5f162" providerId="LiveId" clId="{24355A58-F4EE-4091-91B5-8C14681FD2B0}" dt="2019-11-11T14:52:02.101" v="11" actId="26606"/>
          <ac:picMkLst>
            <pc:docMk/>
            <pc:sldMk cId="278722670" sldId="263"/>
            <ac:picMk id="3" creationId="{1114E857-A331-413C-A0FA-74813363A8C0}"/>
          </ac:picMkLst>
        </pc:picChg>
      </pc:sldChg>
      <pc:sldChg chg="addSp modSp mod setBg">
        <pc:chgData name="Sarah Gothard" userId="0e53f415fda5f162" providerId="LiveId" clId="{24355A58-F4EE-4091-91B5-8C14681FD2B0}" dt="2019-11-11T14:52:06.657" v="12" actId="26606"/>
        <pc:sldMkLst>
          <pc:docMk/>
          <pc:sldMk cId="1086257740" sldId="264"/>
        </pc:sldMkLst>
        <pc:spChg chg="mod ord">
          <ac:chgData name="Sarah Gothard" userId="0e53f415fda5f162" providerId="LiveId" clId="{24355A58-F4EE-4091-91B5-8C14681FD2B0}" dt="2019-11-11T14:52:06.657" v="12" actId="26606"/>
          <ac:spMkLst>
            <pc:docMk/>
            <pc:sldMk cId="1086257740" sldId="264"/>
            <ac:spMk id="4" creationId="{376124C2-A51B-431C-B1FE-AD17FD29246A}"/>
          </ac:spMkLst>
        </pc:spChg>
        <pc:spChg chg="add">
          <ac:chgData name="Sarah Gothard" userId="0e53f415fda5f162" providerId="LiveId" clId="{24355A58-F4EE-4091-91B5-8C14681FD2B0}" dt="2019-11-11T14:52:06.657" v="12" actId="26606"/>
          <ac:spMkLst>
            <pc:docMk/>
            <pc:sldMk cId="1086257740" sldId="264"/>
            <ac:spMk id="9" creationId="{32BC26D8-82FB-445E-AA49-62A77D7C1EE0}"/>
          </ac:spMkLst>
        </pc:spChg>
        <pc:spChg chg="add">
          <ac:chgData name="Sarah Gothard" userId="0e53f415fda5f162" providerId="LiveId" clId="{24355A58-F4EE-4091-91B5-8C14681FD2B0}" dt="2019-11-11T14:52:06.657" v="12" actId="26606"/>
          <ac:spMkLst>
            <pc:docMk/>
            <pc:sldMk cId="1086257740" sldId="264"/>
            <ac:spMk id="11" creationId="{CB44330D-EA18-4254-AA95-EB49948539B8}"/>
          </ac:spMkLst>
        </pc:spChg>
        <pc:picChg chg="mod">
          <ac:chgData name="Sarah Gothard" userId="0e53f415fda5f162" providerId="LiveId" clId="{24355A58-F4EE-4091-91B5-8C14681FD2B0}" dt="2019-11-11T14:52:06.657" v="12" actId="26606"/>
          <ac:picMkLst>
            <pc:docMk/>
            <pc:sldMk cId="1086257740" sldId="264"/>
            <ac:picMk id="2" creationId="{9B7DAD45-7F3B-4058-989C-EEE9C4D45D76}"/>
          </ac:picMkLst>
        </pc:picChg>
      </pc:sldChg>
      <pc:sldChg chg="addSp modSp mod setBg">
        <pc:chgData name="Sarah Gothard" userId="0e53f415fda5f162" providerId="LiveId" clId="{24355A58-F4EE-4091-91B5-8C14681FD2B0}" dt="2019-11-11T14:52:10.946" v="13" actId="26606"/>
        <pc:sldMkLst>
          <pc:docMk/>
          <pc:sldMk cId="628927948" sldId="265"/>
        </pc:sldMkLst>
        <pc:spChg chg="mod ord">
          <ac:chgData name="Sarah Gothard" userId="0e53f415fda5f162" providerId="LiveId" clId="{24355A58-F4EE-4091-91B5-8C14681FD2B0}" dt="2019-11-11T14:52:10.946" v="13" actId="26606"/>
          <ac:spMkLst>
            <pc:docMk/>
            <pc:sldMk cId="628927948" sldId="265"/>
            <ac:spMk id="4" creationId="{376124C2-A51B-431C-B1FE-AD17FD29246A}"/>
          </ac:spMkLst>
        </pc:spChg>
        <pc:spChg chg="add">
          <ac:chgData name="Sarah Gothard" userId="0e53f415fda5f162" providerId="LiveId" clId="{24355A58-F4EE-4091-91B5-8C14681FD2B0}" dt="2019-11-11T14:52:10.946" v="13" actId="26606"/>
          <ac:spMkLst>
            <pc:docMk/>
            <pc:sldMk cId="628927948" sldId="265"/>
            <ac:spMk id="9" creationId="{32BC26D8-82FB-445E-AA49-62A77D7C1EE0}"/>
          </ac:spMkLst>
        </pc:spChg>
        <pc:spChg chg="add">
          <ac:chgData name="Sarah Gothard" userId="0e53f415fda5f162" providerId="LiveId" clId="{24355A58-F4EE-4091-91B5-8C14681FD2B0}" dt="2019-11-11T14:52:10.946" v="13" actId="26606"/>
          <ac:spMkLst>
            <pc:docMk/>
            <pc:sldMk cId="628927948" sldId="265"/>
            <ac:spMk id="11" creationId="{CB44330D-EA18-4254-AA95-EB49948539B8}"/>
          </ac:spMkLst>
        </pc:spChg>
        <pc:picChg chg="mod">
          <ac:chgData name="Sarah Gothard" userId="0e53f415fda5f162" providerId="LiveId" clId="{24355A58-F4EE-4091-91B5-8C14681FD2B0}" dt="2019-11-11T14:52:10.946" v="13" actId="26606"/>
          <ac:picMkLst>
            <pc:docMk/>
            <pc:sldMk cId="628927948" sldId="265"/>
            <ac:picMk id="3" creationId="{5ECA1C22-07FF-436A-9BD3-EFED84EC5746}"/>
          </ac:picMkLst>
        </pc:pic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D91178-905E-4181-A080-73FBE2A7F10F}" type="datetimeFigureOut">
              <a:rPr lang="en-US" smtClean="0"/>
              <a:t>6/9/2021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DC0C31-3BFD-43A2-B8EE-356E8F332F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65520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649B93-516E-447E-9C4C-C287614C6398}" type="datetimeFigureOut">
              <a:rPr lang="en-US" smtClean="0"/>
              <a:t>6/9/2021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7908AF-65BE-457F-9D87-289A548E61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23204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You are welcome to use or modify these PowerPoints as needed. Feel free to change the design or layout to suit your ministry, school, home, or company. </a:t>
            </a:r>
            <a:r>
              <a:rPr lang="en-US"/>
              <a:t>More PowerPoint slides can be found at mobilehymns.org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7908AF-65BE-457F-9D87-289A548E61F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7765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4A5E8-EBEC-488E-AE66-5DA21A38EE26}" type="datetime1">
              <a:rPr lang="en-US" smtClean="0"/>
              <a:t>6/9/2021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00238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2FCC0-5F4E-427F-9127-B94CD82A0C38}" type="datetime1">
              <a:rPr lang="en-US" smtClean="0"/>
              <a:t>6/9/2021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02615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D3A5CF-AFEC-4509-B771-31481ADC1172}" type="datetime1">
              <a:rPr lang="en-US" smtClean="0"/>
              <a:t>6/9/2021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10919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ED43AE-BA47-4254-AC12-551DD83CE10D}" type="datetime1">
              <a:rPr lang="en-US" smtClean="0"/>
              <a:t>6/9/2021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47007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73CAEB-D68E-468F-8E56-B4B66E1C0A61}" type="datetime1">
              <a:rPr lang="en-US" smtClean="0"/>
              <a:t>6/9/2021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34884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7C4FE-EB64-46BB-9205-B1EE9EE8BFC9}" type="datetime1">
              <a:rPr lang="en-US" smtClean="0"/>
              <a:t>6/9/2021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88254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74EE6-CF30-4CA8-B154-B496D8D79A09}" type="datetime1">
              <a:rPr lang="en-US" smtClean="0"/>
              <a:t>6/9/2021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17668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98C175-E6CD-4916-8689-413DF59FA2B7}" type="datetime1">
              <a:rPr lang="en-US" smtClean="0"/>
              <a:t>6/9/2021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72256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2422B-9403-45EA-B93B-F8104079F340}" type="datetime1">
              <a:rPr lang="en-US" smtClean="0"/>
              <a:t>6/9/2021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23875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27844-C336-4BB0-BDE0-54C7634A075B}" type="datetime1">
              <a:rPr lang="en-US" smtClean="0"/>
              <a:t>6/9/2021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66657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49165-212D-48C1-9776-729E0A8C0D58}" type="datetime1">
              <a:rPr lang="en-US" smtClean="0"/>
              <a:t>6/9/2021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95278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F1B597-F26C-4EAF-A163-38755C5479C0}" type="datetime1">
              <a:rPr lang="en-US" smtClean="0"/>
              <a:t>6/9/2021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604546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068D91-5085-43EA-8734-9AB23AC0958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57133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B23B70C-1C59-4E8E-BDBD-2D489CCC6B6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3467" y="2297600"/>
            <a:ext cx="10905066" cy="2262800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E4D36A3-1B74-40B0-9947-64344E730E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7232705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4EB7A06D-7009-4EE5-A6F3-E520542278C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0277" y="643467"/>
            <a:ext cx="10511445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76124C2-A51B-431C-B1FE-AD17FD2924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0657054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8AFB9D8-6498-4452-8AC3-C62A412CA19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8268" y="643467"/>
            <a:ext cx="10175464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76124C2-A51B-431C-B1FE-AD17FD2924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5777832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87C9A28-C2E9-46BB-9540-09605F41B09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09099" y="643467"/>
            <a:ext cx="9773801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76124C2-A51B-431C-B1FE-AD17FD2924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42782215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4CCBA008-26E2-4A83-9FBE-36E3B8C2D14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09099" y="643467"/>
            <a:ext cx="9773801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76124C2-A51B-431C-B1FE-AD17FD2924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9415132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2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E67480F2-80E9-4930-A889-73AEAF588E2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1375" y="643467"/>
            <a:ext cx="10269249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76124C2-A51B-431C-B1FE-AD17FD2924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787226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E7B01BC-1E46-4D38-845E-DC7EF7699F0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7021" y="643467"/>
            <a:ext cx="10037957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76124C2-A51B-431C-B1FE-AD17FD2924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0862577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</TotalTime>
  <Words>57</Words>
  <Application>Microsoft Office PowerPoint</Application>
  <PresentationFormat>Widescreen</PresentationFormat>
  <Paragraphs>9</Paragraphs>
  <Slides>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Sarah Gothard</dc:creator>
  <cp:lastModifiedBy>Sarah Gothard</cp:lastModifiedBy>
  <cp:revision>1</cp:revision>
  <dcterms:created xsi:type="dcterms:W3CDTF">2019-11-11T14:52:10Z</dcterms:created>
  <dcterms:modified xsi:type="dcterms:W3CDTF">2021-06-09T19:38:40Z</dcterms:modified>
</cp:coreProperties>
</file>