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3"/>
  </p:notesMasterIdLst>
  <p:handoutMasterIdLst>
    <p:handoutMasterId r:id="rId14"/>
  </p:handoutMasterIdLst>
  <p:sldIdLst>
    <p:sldId id="262" r:id="rId2"/>
    <p:sldId id="264" r:id="rId3"/>
    <p:sldId id="265" r:id="rId4"/>
    <p:sldId id="266" r:id="rId5"/>
    <p:sldId id="267" r:id="rId6"/>
    <p:sldId id="268" r:id="rId7"/>
    <p:sldId id="269" r:id="rId8"/>
    <p:sldId id="270" r:id="rId9"/>
    <p:sldId id="271" r:id="rId10"/>
    <p:sldId id="272"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66FB6-7FF2-4A80-8C2A-AE32042582E7}" v="21" dt="2020-10-31T19:44:51.97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1160" autoAdjust="0"/>
  </p:normalViewPr>
  <p:slideViewPr>
    <p:cSldViewPr snapToGrid="0" showGuides="1">
      <p:cViewPr varScale="1">
        <p:scale>
          <a:sx n="65" d="100"/>
          <a:sy n="65" d="100"/>
        </p:scale>
        <p:origin x="97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7866FB6-7FF2-4A80-8C2A-AE32042582E7}"/>
    <pc:docChg chg="undo custSel addSld modSld">
      <pc:chgData name="Sarah Gothard" userId="0e53f415fda5f162" providerId="LiveId" clId="{E7866FB6-7FF2-4A80-8C2A-AE32042582E7}" dt="2020-10-31T19:44:57.263" v="58" actId="1076"/>
      <pc:docMkLst>
        <pc:docMk/>
      </pc:docMkLst>
      <pc:sldChg chg="addSp delSp mod">
        <pc:chgData name="Sarah Gothard" userId="0e53f415fda5f162" providerId="LiveId" clId="{E7866FB6-7FF2-4A80-8C2A-AE32042582E7}" dt="2020-10-31T19:20:31.488" v="1"/>
        <pc:sldMkLst>
          <pc:docMk/>
          <pc:sldMk cId="219344417" sldId="262"/>
        </pc:sldMkLst>
        <pc:spChg chg="del">
          <ac:chgData name="Sarah Gothard" userId="0e53f415fda5f162" providerId="LiveId" clId="{E7866FB6-7FF2-4A80-8C2A-AE32042582E7}" dt="2020-10-31T19:20:30.991" v="0" actId="478"/>
          <ac:spMkLst>
            <pc:docMk/>
            <pc:sldMk cId="219344417" sldId="262"/>
            <ac:spMk id="5" creationId="{E9275809-6373-46B9-BCA5-EB6CE694F1D4}"/>
          </ac:spMkLst>
        </pc:spChg>
        <pc:picChg chg="add">
          <ac:chgData name="Sarah Gothard" userId="0e53f415fda5f162" providerId="LiveId" clId="{E7866FB6-7FF2-4A80-8C2A-AE32042582E7}" dt="2020-10-31T19:20:31.488" v="1"/>
          <ac:picMkLst>
            <pc:docMk/>
            <pc:sldMk cId="219344417" sldId="262"/>
            <ac:picMk id="3" creationId="{FF66FC0B-1197-4E85-A60F-668361E2F73F}"/>
          </ac:picMkLst>
        </pc:picChg>
      </pc:sldChg>
      <pc:sldChg chg="addSp delSp modSp mod">
        <pc:chgData name="Sarah Gothard" userId="0e53f415fda5f162" providerId="LiveId" clId="{E7866FB6-7FF2-4A80-8C2A-AE32042582E7}" dt="2020-10-31T19:24:01.656" v="13" actId="1076"/>
        <pc:sldMkLst>
          <pc:docMk/>
          <pc:sldMk cId="795945589" sldId="264"/>
        </pc:sldMkLst>
        <pc:picChg chg="add del mod">
          <ac:chgData name="Sarah Gothard" userId="0e53f415fda5f162" providerId="LiveId" clId="{E7866FB6-7FF2-4A80-8C2A-AE32042582E7}" dt="2020-10-31T19:23:53.064" v="10" actId="478"/>
          <ac:picMkLst>
            <pc:docMk/>
            <pc:sldMk cId="795945589" sldId="264"/>
            <ac:picMk id="3" creationId="{DE072153-72B8-4373-8192-6C5C8492C4C9}"/>
          </ac:picMkLst>
        </pc:picChg>
        <pc:picChg chg="add mod">
          <ac:chgData name="Sarah Gothard" userId="0e53f415fda5f162" providerId="LiveId" clId="{E7866FB6-7FF2-4A80-8C2A-AE32042582E7}" dt="2020-10-31T19:24:01.656" v="13" actId="1076"/>
          <ac:picMkLst>
            <pc:docMk/>
            <pc:sldMk cId="795945589" sldId="264"/>
            <ac:picMk id="5" creationId="{4CC08E63-F30A-4E51-84AF-6FC4CA574A8F}"/>
          </ac:picMkLst>
        </pc:picChg>
      </pc:sldChg>
      <pc:sldChg chg="addSp modSp add mod">
        <pc:chgData name="Sarah Gothard" userId="0e53f415fda5f162" providerId="LiveId" clId="{E7866FB6-7FF2-4A80-8C2A-AE32042582E7}" dt="2020-10-31T19:41:03.289" v="44" actId="1076"/>
        <pc:sldMkLst>
          <pc:docMk/>
          <pc:sldMk cId="1876675989" sldId="265"/>
        </pc:sldMkLst>
        <pc:picChg chg="add mod">
          <ac:chgData name="Sarah Gothard" userId="0e53f415fda5f162" providerId="LiveId" clId="{E7866FB6-7FF2-4A80-8C2A-AE32042582E7}" dt="2020-10-31T19:41:03.289" v="44" actId="1076"/>
          <ac:picMkLst>
            <pc:docMk/>
            <pc:sldMk cId="1876675989" sldId="265"/>
            <ac:picMk id="3" creationId="{A833A479-0806-4F2A-AEAC-88D9F12F32B7}"/>
          </ac:picMkLst>
        </pc:picChg>
      </pc:sldChg>
      <pc:sldChg chg="addSp modSp add mod">
        <pc:chgData name="Sarah Gothard" userId="0e53f415fda5f162" providerId="LiveId" clId="{E7866FB6-7FF2-4A80-8C2A-AE32042582E7}" dt="2020-10-31T19:31:57.478" v="20" actId="1076"/>
        <pc:sldMkLst>
          <pc:docMk/>
          <pc:sldMk cId="3641372031" sldId="266"/>
        </pc:sldMkLst>
        <pc:picChg chg="add mod">
          <ac:chgData name="Sarah Gothard" userId="0e53f415fda5f162" providerId="LiveId" clId="{E7866FB6-7FF2-4A80-8C2A-AE32042582E7}" dt="2020-10-31T19:31:57.478" v="20" actId="1076"/>
          <ac:picMkLst>
            <pc:docMk/>
            <pc:sldMk cId="3641372031" sldId="266"/>
            <ac:picMk id="3" creationId="{E1EE96A6-2C38-438B-988C-6BEA6AEFE494}"/>
          </ac:picMkLst>
        </pc:picChg>
      </pc:sldChg>
      <pc:sldChg chg="addSp modSp add mod">
        <pc:chgData name="Sarah Gothard" userId="0e53f415fda5f162" providerId="LiveId" clId="{E7866FB6-7FF2-4A80-8C2A-AE32042582E7}" dt="2020-10-31T19:43:15.436" v="49" actId="1076"/>
        <pc:sldMkLst>
          <pc:docMk/>
          <pc:sldMk cId="433570005" sldId="267"/>
        </pc:sldMkLst>
        <pc:picChg chg="add mod">
          <ac:chgData name="Sarah Gothard" userId="0e53f415fda5f162" providerId="LiveId" clId="{E7866FB6-7FF2-4A80-8C2A-AE32042582E7}" dt="2020-10-31T19:43:15.436" v="49" actId="1076"/>
          <ac:picMkLst>
            <pc:docMk/>
            <pc:sldMk cId="433570005" sldId="267"/>
            <ac:picMk id="3" creationId="{52FDA71F-1853-4364-AA23-33901068EA80}"/>
          </ac:picMkLst>
        </pc:picChg>
      </pc:sldChg>
      <pc:sldChg chg="addSp modSp add mod">
        <pc:chgData name="Sarah Gothard" userId="0e53f415fda5f162" providerId="LiveId" clId="{E7866FB6-7FF2-4A80-8C2A-AE32042582E7}" dt="2020-10-31T19:33:32.553" v="27" actId="1076"/>
        <pc:sldMkLst>
          <pc:docMk/>
          <pc:sldMk cId="3292420784" sldId="268"/>
        </pc:sldMkLst>
        <pc:picChg chg="add mod">
          <ac:chgData name="Sarah Gothard" userId="0e53f415fda5f162" providerId="LiveId" clId="{E7866FB6-7FF2-4A80-8C2A-AE32042582E7}" dt="2020-10-31T19:33:32.553" v="27" actId="1076"/>
          <ac:picMkLst>
            <pc:docMk/>
            <pc:sldMk cId="3292420784" sldId="268"/>
            <ac:picMk id="3" creationId="{DE8526D9-C93D-4979-AB38-9D47BDBD6716}"/>
          </ac:picMkLst>
        </pc:picChg>
      </pc:sldChg>
      <pc:sldChg chg="addSp modSp add mod">
        <pc:chgData name="Sarah Gothard" userId="0e53f415fda5f162" providerId="LiveId" clId="{E7866FB6-7FF2-4A80-8C2A-AE32042582E7}" dt="2020-10-31T19:43:49.894" v="52" actId="1076"/>
        <pc:sldMkLst>
          <pc:docMk/>
          <pc:sldMk cId="912699675" sldId="269"/>
        </pc:sldMkLst>
        <pc:picChg chg="add mod">
          <ac:chgData name="Sarah Gothard" userId="0e53f415fda5f162" providerId="LiveId" clId="{E7866FB6-7FF2-4A80-8C2A-AE32042582E7}" dt="2020-10-31T19:43:49.894" v="52" actId="1076"/>
          <ac:picMkLst>
            <pc:docMk/>
            <pc:sldMk cId="912699675" sldId="269"/>
            <ac:picMk id="3" creationId="{5F32EB0B-CAED-40EF-9F3E-5B52C3F1FD0A}"/>
          </ac:picMkLst>
        </pc:picChg>
      </pc:sldChg>
      <pc:sldChg chg="addSp modSp add mod">
        <pc:chgData name="Sarah Gothard" userId="0e53f415fda5f162" providerId="LiveId" clId="{E7866FB6-7FF2-4A80-8C2A-AE32042582E7}" dt="2020-10-31T19:35:13.887" v="34" actId="1076"/>
        <pc:sldMkLst>
          <pc:docMk/>
          <pc:sldMk cId="4151258877" sldId="270"/>
        </pc:sldMkLst>
        <pc:picChg chg="add mod">
          <ac:chgData name="Sarah Gothard" userId="0e53f415fda5f162" providerId="LiveId" clId="{E7866FB6-7FF2-4A80-8C2A-AE32042582E7}" dt="2020-10-31T19:35:13.887" v="34" actId="1076"/>
          <ac:picMkLst>
            <pc:docMk/>
            <pc:sldMk cId="4151258877" sldId="270"/>
            <ac:picMk id="3" creationId="{C7CBD1A7-99D8-49B2-BABA-FA5C7EB9DA28}"/>
          </ac:picMkLst>
        </pc:picChg>
      </pc:sldChg>
      <pc:sldChg chg="addSp modSp add mod">
        <pc:chgData name="Sarah Gothard" userId="0e53f415fda5f162" providerId="LiveId" clId="{E7866FB6-7FF2-4A80-8C2A-AE32042582E7}" dt="2020-10-31T19:44:27.389" v="55" actId="1076"/>
        <pc:sldMkLst>
          <pc:docMk/>
          <pc:sldMk cId="3435290997" sldId="271"/>
        </pc:sldMkLst>
        <pc:picChg chg="add mod">
          <ac:chgData name="Sarah Gothard" userId="0e53f415fda5f162" providerId="LiveId" clId="{E7866FB6-7FF2-4A80-8C2A-AE32042582E7}" dt="2020-10-31T19:44:27.389" v="55" actId="1076"/>
          <ac:picMkLst>
            <pc:docMk/>
            <pc:sldMk cId="3435290997" sldId="271"/>
            <ac:picMk id="3" creationId="{B7C9BB76-D7E0-4AC0-AA78-46E72D54217E}"/>
          </ac:picMkLst>
        </pc:picChg>
      </pc:sldChg>
      <pc:sldChg chg="addSp modSp add mod">
        <pc:chgData name="Sarah Gothard" userId="0e53f415fda5f162" providerId="LiveId" clId="{E7866FB6-7FF2-4A80-8C2A-AE32042582E7}" dt="2020-10-31T19:38:53.695" v="39" actId="1076"/>
        <pc:sldMkLst>
          <pc:docMk/>
          <pc:sldMk cId="397893240" sldId="272"/>
        </pc:sldMkLst>
        <pc:picChg chg="add mod">
          <ac:chgData name="Sarah Gothard" userId="0e53f415fda5f162" providerId="LiveId" clId="{E7866FB6-7FF2-4A80-8C2A-AE32042582E7}" dt="2020-10-31T19:38:53.695" v="39" actId="1076"/>
          <ac:picMkLst>
            <pc:docMk/>
            <pc:sldMk cId="397893240" sldId="272"/>
            <ac:picMk id="3" creationId="{B1C497A0-0EE8-4025-94F7-84B32F8FCCEB}"/>
          </ac:picMkLst>
        </pc:picChg>
      </pc:sldChg>
      <pc:sldChg chg="addSp modSp add mod">
        <pc:chgData name="Sarah Gothard" userId="0e53f415fda5f162" providerId="LiveId" clId="{E7866FB6-7FF2-4A80-8C2A-AE32042582E7}" dt="2020-10-31T19:44:57.263" v="58" actId="1076"/>
        <pc:sldMkLst>
          <pc:docMk/>
          <pc:sldMk cId="826592712" sldId="273"/>
        </pc:sldMkLst>
        <pc:picChg chg="add mod">
          <ac:chgData name="Sarah Gothard" userId="0e53f415fda5f162" providerId="LiveId" clId="{E7866FB6-7FF2-4A80-8C2A-AE32042582E7}" dt="2020-10-31T19:44:57.263" v="58" actId="1076"/>
          <ac:picMkLst>
            <pc:docMk/>
            <pc:sldMk cId="826592712" sldId="273"/>
            <ac:picMk id="3" creationId="{9B57586B-F26E-425A-95DC-6A90B9B3F53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10/31/2020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10/31/2020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10/31/2020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10/31/2020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10/31/2020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10/31/2020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10/31/2020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10/31/2020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10/31/2020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10/31/2020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10/31/2020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10/31/2020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10/31/2020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66FC0B-1197-4E85-A60F-668361E2F73F}"/>
              </a:ext>
            </a:extLst>
          </p:cNvPr>
          <p:cNvPicPr>
            <a:picLocks noChangeAspect="1"/>
          </p:cNvPicPr>
          <p:nvPr/>
        </p:nvPicPr>
        <p:blipFill>
          <a:blip r:embed="rId3"/>
          <a:stretch>
            <a:fillRect/>
          </a:stretch>
        </p:blipFill>
        <p:spPr>
          <a:xfrm>
            <a:off x="0" y="2947170"/>
            <a:ext cx="12192000" cy="963659"/>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C497A0-0EE8-4025-94F7-84B32F8FCCEB}"/>
              </a:ext>
            </a:extLst>
          </p:cNvPr>
          <p:cNvPicPr>
            <a:picLocks noChangeAspect="1"/>
          </p:cNvPicPr>
          <p:nvPr/>
        </p:nvPicPr>
        <p:blipFill>
          <a:blip r:embed="rId2"/>
          <a:stretch>
            <a:fillRect/>
          </a:stretch>
        </p:blipFill>
        <p:spPr>
          <a:xfrm>
            <a:off x="661219" y="506906"/>
            <a:ext cx="10869561" cy="5814487"/>
          </a:xfrm>
          <a:prstGeom prst="rect">
            <a:avLst/>
          </a:prstGeom>
        </p:spPr>
      </p:pic>
    </p:spTree>
    <p:extLst>
      <p:ext uri="{BB962C8B-B14F-4D97-AF65-F5344CB8AC3E}">
        <p14:creationId xmlns:p14="http://schemas.microsoft.com/office/powerpoint/2010/main" val="39789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57586B-F26E-425A-95DC-6A90B9B3F53B}"/>
              </a:ext>
            </a:extLst>
          </p:cNvPr>
          <p:cNvPicPr>
            <a:picLocks noChangeAspect="1"/>
          </p:cNvPicPr>
          <p:nvPr/>
        </p:nvPicPr>
        <p:blipFill>
          <a:blip r:embed="rId2"/>
          <a:stretch>
            <a:fillRect/>
          </a:stretch>
        </p:blipFill>
        <p:spPr>
          <a:xfrm>
            <a:off x="589937" y="1885936"/>
            <a:ext cx="10987548" cy="3086128"/>
          </a:xfrm>
          <a:prstGeom prst="rect">
            <a:avLst/>
          </a:prstGeom>
        </p:spPr>
      </p:pic>
    </p:spTree>
    <p:extLst>
      <p:ext uri="{BB962C8B-B14F-4D97-AF65-F5344CB8AC3E}">
        <p14:creationId xmlns:p14="http://schemas.microsoft.com/office/powerpoint/2010/main" val="82659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CC08E63-F30A-4E51-84AF-6FC4CA574A8F}"/>
              </a:ext>
            </a:extLst>
          </p:cNvPr>
          <p:cNvPicPr>
            <a:picLocks noChangeAspect="1"/>
          </p:cNvPicPr>
          <p:nvPr/>
        </p:nvPicPr>
        <p:blipFill>
          <a:blip r:embed="rId2"/>
          <a:stretch>
            <a:fillRect/>
          </a:stretch>
        </p:blipFill>
        <p:spPr>
          <a:xfrm>
            <a:off x="663678" y="471950"/>
            <a:ext cx="10840065" cy="5798708"/>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33A479-0806-4F2A-AEAC-88D9F12F32B7}"/>
              </a:ext>
            </a:extLst>
          </p:cNvPr>
          <p:cNvPicPr>
            <a:picLocks noChangeAspect="1"/>
          </p:cNvPicPr>
          <p:nvPr/>
        </p:nvPicPr>
        <p:blipFill>
          <a:blip r:embed="rId2"/>
          <a:stretch>
            <a:fillRect/>
          </a:stretch>
        </p:blipFill>
        <p:spPr>
          <a:xfrm>
            <a:off x="588921" y="1870800"/>
            <a:ext cx="10989579" cy="3086699"/>
          </a:xfrm>
          <a:prstGeom prst="rect">
            <a:avLst/>
          </a:prstGeom>
        </p:spPr>
      </p:pic>
    </p:spTree>
    <p:extLst>
      <p:ext uri="{BB962C8B-B14F-4D97-AF65-F5344CB8AC3E}">
        <p14:creationId xmlns:p14="http://schemas.microsoft.com/office/powerpoint/2010/main" val="187667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EE96A6-2C38-438B-988C-6BEA6AEFE494}"/>
              </a:ext>
            </a:extLst>
          </p:cNvPr>
          <p:cNvPicPr>
            <a:picLocks noChangeAspect="1"/>
          </p:cNvPicPr>
          <p:nvPr/>
        </p:nvPicPr>
        <p:blipFill>
          <a:blip r:embed="rId2"/>
          <a:stretch>
            <a:fillRect/>
          </a:stretch>
        </p:blipFill>
        <p:spPr>
          <a:xfrm>
            <a:off x="717838" y="536195"/>
            <a:ext cx="10731745" cy="5755910"/>
          </a:xfrm>
          <a:prstGeom prst="rect">
            <a:avLst/>
          </a:prstGeom>
        </p:spPr>
      </p:pic>
    </p:spTree>
    <p:extLst>
      <p:ext uri="{BB962C8B-B14F-4D97-AF65-F5344CB8AC3E}">
        <p14:creationId xmlns:p14="http://schemas.microsoft.com/office/powerpoint/2010/main" val="364137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FDA71F-1853-4364-AA23-33901068EA80}"/>
              </a:ext>
            </a:extLst>
          </p:cNvPr>
          <p:cNvPicPr>
            <a:picLocks noChangeAspect="1"/>
          </p:cNvPicPr>
          <p:nvPr/>
        </p:nvPicPr>
        <p:blipFill>
          <a:blip r:embed="rId2"/>
          <a:stretch>
            <a:fillRect/>
          </a:stretch>
        </p:blipFill>
        <p:spPr>
          <a:xfrm>
            <a:off x="595552" y="1868534"/>
            <a:ext cx="11000895" cy="3120931"/>
          </a:xfrm>
          <a:prstGeom prst="rect">
            <a:avLst/>
          </a:prstGeom>
        </p:spPr>
      </p:pic>
    </p:spTree>
    <p:extLst>
      <p:ext uri="{BB962C8B-B14F-4D97-AF65-F5344CB8AC3E}">
        <p14:creationId xmlns:p14="http://schemas.microsoft.com/office/powerpoint/2010/main" val="43357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8526D9-C93D-4979-AB38-9D47BDBD6716}"/>
              </a:ext>
            </a:extLst>
          </p:cNvPr>
          <p:cNvPicPr>
            <a:picLocks noChangeAspect="1"/>
          </p:cNvPicPr>
          <p:nvPr/>
        </p:nvPicPr>
        <p:blipFill>
          <a:blip r:embed="rId2"/>
          <a:stretch>
            <a:fillRect/>
          </a:stretch>
        </p:blipFill>
        <p:spPr>
          <a:xfrm>
            <a:off x="756341" y="542717"/>
            <a:ext cx="10679317" cy="5742865"/>
          </a:xfrm>
          <a:prstGeom prst="rect">
            <a:avLst/>
          </a:prstGeom>
        </p:spPr>
      </p:pic>
    </p:spTree>
    <p:extLst>
      <p:ext uri="{BB962C8B-B14F-4D97-AF65-F5344CB8AC3E}">
        <p14:creationId xmlns:p14="http://schemas.microsoft.com/office/powerpoint/2010/main" val="329242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32EB0B-CAED-40EF-9F3E-5B52C3F1FD0A}"/>
              </a:ext>
            </a:extLst>
          </p:cNvPr>
          <p:cNvPicPr>
            <a:picLocks noChangeAspect="1"/>
          </p:cNvPicPr>
          <p:nvPr/>
        </p:nvPicPr>
        <p:blipFill>
          <a:blip r:embed="rId2"/>
          <a:stretch>
            <a:fillRect/>
          </a:stretch>
        </p:blipFill>
        <p:spPr>
          <a:xfrm>
            <a:off x="500998" y="1834757"/>
            <a:ext cx="11190004" cy="3158787"/>
          </a:xfrm>
          <a:prstGeom prst="rect">
            <a:avLst/>
          </a:prstGeom>
        </p:spPr>
      </p:pic>
    </p:spTree>
    <p:extLst>
      <p:ext uri="{BB962C8B-B14F-4D97-AF65-F5344CB8AC3E}">
        <p14:creationId xmlns:p14="http://schemas.microsoft.com/office/powerpoint/2010/main" val="91269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7CBD1A7-99D8-49B2-BABA-FA5C7EB9DA28}"/>
              </a:ext>
            </a:extLst>
          </p:cNvPr>
          <p:cNvPicPr>
            <a:picLocks noChangeAspect="1"/>
          </p:cNvPicPr>
          <p:nvPr/>
        </p:nvPicPr>
        <p:blipFill>
          <a:blip r:embed="rId2"/>
          <a:stretch>
            <a:fillRect/>
          </a:stretch>
        </p:blipFill>
        <p:spPr>
          <a:xfrm>
            <a:off x="711611" y="570451"/>
            <a:ext cx="10744200" cy="5717097"/>
          </a:xfrm>
          <a:prstGeom prst="rect">
            <a:avLst/>
          </a:prstGeom>
        </p:spPr>
      </p:pic>
    </p:spTree>
    <p:extLst>
      <p:ext uri="{BB962C8B-B14F-4D97-AF65-F5344CB8AC3E}">
        <p14:creationId xmlns:p14="http://schemas.microsoft.com/office/powerpoint/2010/main" val="415125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C9BB76-D7E0-4AC0-AA78-46E72D54217E}"/>
              </a:ext>
            </a:extLst>
          </p:cNvPr>
          <p:cNvPicPr>
            <a:picLocks noChangeAspect="1"/>
          </p:cNvPicPr>
          <p:nvPr/>
        </p:nvPicPr>
        <p:blipFill>
          <a:blip r:embed="rId2"/>
          <a:stretch>
            <a:fillRect/>
          </a:stretch>
        </p:blipFill>
        <p:spPr>
          <a:xfrm>
            <a:off x="545691" y="1842242"/>
            <a:ext cx="11076039" cy="3173516"/>
          </a:xfrm>
          <a:prstGeom prst="rect">
            <a:avLst/>
          </a:prstGeom>
        </p:spPr>
      </p:pic>
    </p:spTree>
    <p:extLst>
      <p:ext uri="{BB962C8B-B14F-4D97-AF65-F5344CB8AC3E}">
        <p14:creationId xmlns:p14="http://schemas.microsoft.com/office/powerpoint/2010/main" val="3435290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cp:revision>
  <dcterms:created xsi:type="dcterms:W3CDTF">2019-10-03T14:51:38Z</dcterms:created>
  <dcterms:modified xsi:type="dcterms:W3CDTF">2020-10-31T19:45:01Z</dcterms:modified>
</cp:coreProperties>
</file>