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558BD2-D9CB-4C5D-BE66-562A3E8A38A6}" v="20" dt="2019-12-31T03:04:20.608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6" d="100"/>
          <a:sy n="66" d="100"/>
        </p:scale>
        <p:origin x="94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391D3D7-3E25-44FA-8C0C-655E6F959340}"/>
    <pc:docChg chg="custSel mod addSld delSld modSld">
      <pc:chgData name="Sarah Gothard" userId="0e53f415fda5f162" providerId="LiveId" clId="{4391D3D7-3E25-44FA-8C0C-655E6F959340}" dt="2019-12-31T03:04:38.819" v="60" actId="2696"/>
      <pc:docMkLst>
        <pc:docMk/>
      </pc:docMkLst>
      <pc:sldChg chg="addSp delSp modSp">
        <pc:chgData name="Sarah Gothard" userId="0e53f415fda5f162" providerId="LiveId" clId="{4391D3D7-3E25-44FA-8C0C-655E6F959340}" dt="2019-12-31T02:54:19.570" v="32" actId="26606"/>
        <pc:sldMkLst>
          <pc:docMk/>
          <pc:sldMk cId="2211167003" sldId="257"/>
        </pc:sldMkLst>
        <pc:spChg chg="ord">
          <ac:chgData name="Sarah Gothard" userId="0e53f415fda5f162" providerId="LiveId" clId="{4391D3D7-3E25-44FA-8C0C-655E6F959340}" dt="2019-12-31T02:54:19.570" v="3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4391D3D7-3E25-44FA-8C0C-655E6F959340}" dt="2019-12-31T02:54:19.570" v="32" actId="26606"/>
          <ac:spMkLst>
            <pc:docMk/>
            <pc:sldMk cId="2211167003" sldId="257"/>
            <ac:spMk id="27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4:19.570" v="32" actId="26606"/>
          <ac:spMkLst>
            <pc:docMk/>
            <pc:sldMk cId="2211167003" sldId="257"/>
            <ac:spMk id="29" creationId="{CB44330D-EA18-4254-AA95-EB49948539B8}"/>
          </ac:spMkLst>
        </pc:spChg>
        <pc:spChg chg="add">
          <ac:chgData name="Sarah Gothard" userId="0e53f415fda5f162" providerId="LiveId" clId="{4391D3D7-3E25-44FA-8C0C-655E6F959340}" dt="2019-12-31T02:54:19.570" v="32" actId="26606"/>
          <ac:spMkLst>
            <pc:docMk/>
            <pc:sldMk cId="2211167003" sldId="257"/>
            <ac:spMk id="34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2:54:19.570" v="32" actId="26606"/>
          <ac:spMkLst>
            <pc:docMk/>
            <pc:sldMk cId="2211167003" sldId="257"/>
            <ac:spMk id="36" creationId="{CB44330D-EA18-4254-AA95-EB49948539B8}"/>
          </ac:spMkLst>
        </pc:spChg>
        <pc:picChg chg="del">
          <ac:chgData name="Sarah Gothard" userId="0e53f415fda5f162" providerId="LiveId" clId="{4391D3D7-3E25-44FA-8C0C-655E6F959340}" dt="2019-12-31T02:50:52.370" v="0" actId="478"/>
          <ac:picMkLst>
            <pc:docMk/>
            <pc:sldMk cId="2211167003" sldId="257"/>
            <ac:picMk id="2" creationId="{BB0F6781-262E-4A51-A491-DF73C54388A6}"/>
          </ac:picMkLst>
        </pc:picChg>
        <pc:picChg chg="add mod">
          <ac:chgData name="Sarah Gothard" userId="0e53f415fda5f162" providerId="LiveId" clId="{4391D3D7-3E25-44FA-8C0C-655E6F959340}" dt="2019-12-31T02:54:19.570" v="32" actId="26606"/>
          <ac:picMkLst>
            <pc:docMk/>
            <pc:sldMk cId="2211167003" sldId="257"/>
            <ac:picMk id="3" creationId="{735E5D00-D562-4D4C-A858-E53EBDD8C24F}"/>
          </ac:picMkLst>
        </pc:picChg>
      </pc:sldChg>
      <pc:sldChg chg="addSp delSp modSp">
        <pc:chgData name="Sarah Gothard" userId="0e53f415fda5f162" providerId="LiveId" clId="{4391D3D7-3E25-44FA-8C0C-655E6F959340}" dt="2019-12-31T02:55:47.876" v="34" actId="26606"/>
        <pc:sldMkLst>
          <pc:docMk/>
          <pc:sldMk cId="551951466" sldId="258"/>
        </pc:sldMkLst>
        <pc:spChg chg="ord">
          <ac:chgData name="Sarah Gothard" userId="0e53f415fda5f162" providerId="LiveId" clId="{4391D3D7-3E25-44FA-8C0C-655E6F959340}" dt="2019-12-31T02:55:47.876" v="34" actId="26606"/>
          <ac:spMkLst>
            <pc:docMk/>
            <pc:sldMk cId="551951466" sldId="258"/>
            <ac:spMk id="4" creationId="{DF6B8CC5-47EA-4018-9593-5620C8643D4E}"/>
          </ac:spMkLst>
        </pc:spChg>
        <pc:spChg chg="del">
          <ac:chgData name="Sarah Gothard" userId="0e53f415fda5f162" providerId="LiveId" clId="{4391D3D7-3E25-44FA-8C0C-655E6F959340}" dt="2019-12-31T02:55:47.876" v="34" actId="26606"/>
          <ac:spMkLst>
            <pc:docMk/>
            <pc:sldMk cId="551951466" sldId="258"/>
            <ac:spMk id="32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5:47.876" v="34" actId="26606"/>
          <ac:spMkLst>
            <pc:docMk/>
            <pc:sldMk cId="551951466" sldId="258"/>
            <ac:spMk id="34" creationId="{CB44330D-EA18-4254-AA95-EB49948539B8}"/>
          </ac:spMkLst>
        </pc:spChg>
        <pc:spChg chg="add">
          <ac:chgData name="Sarah Gothard" userId="0e53f415fda5f162" providerId="LiveId" clId="{4391D3D7-3E25-44FA-8C0C-655E6F959340}" dt="2019-12-31T02:55:47.876" v="34" actId="26606"/>
          <ac:spMkLst>
            <pc:docMk/>
            <pc:sldMk cId="551951466" sldId="258"/>
            <ac:spMk id="39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2:55:47.876" v="34" actId="26606"/>
          <ac:spMkLst>
            <pc:docMk/>
            <pc:sldMk cId="551951466" sldId="258"/>
            <ac:spMk id="41" creationId="{CB44330D-EA18-4254-AA95-EB49948539B8}"/>
          </ac:spMkLst>
        </pc:spChg>
        <pc:picChg chg="del">
          <ac:chgData name="Sarah Gothard" userId="0e53f415fda5f162" providerId="LiveId" clId="{4391D3D7-3E25-44FA-8C0C-655E6F959340}" dt="2019-12-31T02:50:54.531" v="1" actId="478"/>
          <ac:picMkLst>
            <pc:docMk/>
            <pc:sldMk cId="551951466" sldId="258"/>
            <ac:picMk id="2" creationId="{DAE6C52A-0482-47EC-B8E0-C569A0C0C7D5}"/>
          </ac:picMkLst>
        </pc:picChg>
        <pc:picChg chg="add mod">
          <ac:chgData name="Sarah Gothard" userId="0e53f415fda5f162" providerId="LiveId" clId="{4391D3D7-3E25-44FA-8C0C-655E6F959340}" dt="2019-12-31T02:55:47.876" v="34" actId="26606"/>
          <ac:picMkLst>
            <pc:docMk/>
            <pc:sldMk cId="551951466" sldId="258"/>
            <ac:picMk id="3" creationId="{9093F9A9-5626-4089-AFCE-4E9588155E51}"/>
          </ac:picMkLst>
        </pc:picChg>
      </pc:sldChg>
      <pc:sldChg chg="addSp delSp modSp">
        <pc:chgData name="Sarah Gothard" userId="0e53f415fda5f162" providerId="LiveId" clId="{4391D3D7-3E25-44FA-8C0C-655E6F959340}" dt="2019-12-31T03:01:16.771" v="40" actId="26606"/>
        <pc:sldMkLst>
          <pc:docMk/>
          <pc:sldMk cId="2987161411" sldId="260"/>
        </pc:sldMkLst>
        <pc:spChg chg="ord">
          <ac:chgData name="Sarah Gothard" userId="0e53f415fda5f162" providerId="LiveId" clId="{4391D3D7-3E25-44FA-8C0C-655E6F959340}" dt="2019-12-31T03:01:16.771" v="40" actId="26606"/>
          <ac:spMkLst>
            <pc:docMk/>
            <pc:sldMk cId="2987161411" sldId="260"/>
            <ac:spMk id="4" creationId="{DF6B8CC5-47EA-4018-9593-5620C8643D4E}"/>
          </ac:spMkLst>
        </pc:spChg>
        <pc:spChg chg="del">
          <ac:chgData name="Sarah Gothard" userId="0e53f415fda5f162" providerId="LiveId" clId="{4391D3D7-3E25-44FA-8C0C-655E6F959340}" dt="2019-12-31T03:01:16.771" v="40" actId="26606"/>
          <ac:spMkLst>
            <pc:docMk/>
            <pc:sldMk cId="2987161411" sldId="260"/>
            <ac:spMk id="44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3:01:16.771" v="40" actId="26606"/>
          <ac:spMkLst>
            <pc:docMk/>
            <pc:sldMk cId="2987161411" sldId="260"/>
            <ac:spMk id="46" creationId="{CB44330D-EA18-4254-AA95-EB49948539B8}"/>
          </ac:spMkLst>
        </pc:spChg>
        <pc:spChg chg="add">
          <ac:chgData name="Sarah Gothard" userId="0e53f415fda5f162" providerId="LiveId" clId="{4391D3D7-3E25-44FA-8C0C-655E6F959340}" dt="2019-12-31T03:01:16.771" v="40" actId="26606"/>
          <ac:spMkLst>
            <pc:docMk/>
            <pc:sldMk cId="2987161411" sldId="260"/>
            <ac:spMk id="51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3:01:16.771" v="40" actId="26606"/>
          <ac:spMkLst>
            <pc:docMk/>
            <pc:sldMk cId="2987161411" sldId="260"/>
            <ac:spMk id="53" creationId="{CB44330D-EA18-4254-AA95-EB49948539B8}"/>
          </ac:spMkLst>
        </pc:spChg>
        <pc:picChg chg="add mod">
          <ac:chgData name="Sarah Gothard" userId="0e53f415fda5f162" providerId="LiveId" clId="{4391D3D7-3E25-44FA-8C0C-655E6F959340}" dt="2019-12-31T03:01:16.771" v="40" actId="26606"/>
          <ac:picMkLst>
            <pc:docMk/>
            <pc:sldMk cId="2987161411" sldId="260"/>
            <ac:picMk id="2" creationId="{CF3A8FCB-BD67-423E-9640-E205A3036BB3}"/>
          </ac:picMkLst>
        </pc:picChg>
        <pc:picChg chg="del">
          <ac:chgData name="Sarah Gothard" userId="0e53f415fda5f162" providerId="LiveId" clId="{4391D3D7-3E25-44FA-8C0C-655E6F959340}" dt="2019-12-31T02:50:56.626" v="2" actId="478"/>
          <ac:picMkLst>
            <pc:docMk/>
            <pc:sldMk cId="2987161411" sldId="260"/>
            <ac:picMk id="3" creationId="{B5532644-D0C9-4068-9967-8D3B8542CA76}"/>
          </ac:picMkLst>
        </pc:picChg>
      </pc:sldChg>
      <pc:sldChg chg="addSp delSp modSp add mod setBg delDesignElem">
        <pc:chgData name="Sarah Gothard" userId="0e53f415fda5f162" providerId="LiveId" clId="{4391D3D7-3E25-44FA-8C0C-655E6F959340}" dt="2019-12-31T03:03:29.315" v="46" actId="26606"/>
        <pc:sldMkLst>
          <pc:docMk/>
          <pc:sldMk cId="443550669" sldId="261"/>
        </pc:sldMkLst>
        <pc:spChg chg="ord">
          <ac:chgData name="Sarah Gothard" userId="0e53f415fda5f162" providerId="LiveId" clId="{4391D3D7-3E25-44FA-8C0C-655E6F959340}" dt="2019-12-31T03:03:29.315" v="46" actId="26606"/>
          <ac:spMkLst>
            <pc:docMk/>
            <pc:sldMk cId="443550669" sldId="261"/>
            <ac:spMk id="4" creationId="{DF6B8CC5-47EA-4018-9593-5620C8643D4E}"/>
          </ac:spMkLst>
        </pc:spChg>
        <pc:spChg chg="add">
          <ac:chgData name="Sarah Gothard" userId="0e53f415fda5f162" providerId="LiveId" clId="{4391D3D7-3E25-44FA-8C0C-655E6F959340}" dt="2019-12-31T03:03:29.315" v="46" actId="26606"/>
          <ac:spMkLst>
            <pc:docMk/>
            <pc:sldMk cId="443550669" sldId="261"/>
            <ac:spMk id="9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3:03:29.315" v="46" actId="26606"/>
          <ac:spMkLst>
            <pc:docMk/>
            <pc:sldMk cId="443550669" sldId="261"/>
            <ac:spMk id="11" creationId="{CB44330D-EA18-4254-AA95-EB49948539B8}"/>
          </ac:spMkLst>
        </pc:spChg>
        <pc:spChg chg="del">
          <ac:chgData name="Sarah Gothard" userId="0e53f415fda5f162" providerId="LiveId" clId="{4391D3D7-3E25-44FA-8C0C-655E6F959340}" dt="2019-12-31T02:51:00.511" v="12"/>
          <ac:spMkLst>
            <pc:docMk/>
            <pc:sldMk cId="443550669" sldId="261"/>
            <ac:spMk id="32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0.511" v="12"/>
          <ac:spMkLst>
            <pc:docMk/>
            <pc:sldMk cId="443550669" sldId="261"/>
            <ac:spMk id="34" creationId="{CB44330D-EA18-4254-AA95-EB49948539B8}"/>
          </ac:spMkLst>
        </pc:spChg>
        <pc:picChg chg="add mod">
          <ac:chgData name="Sarah Gothard" userId="0e53f415fda5f162" providerId="LiveId" clId="{4391D3D7-3E25-44FA-8C0C-655E6F959340}" dt="2019-12-31T03:03:29.315" v="46" actId="26606"/>
          <ac:picMkLst>
            <pc:docMk/>
            <pc:sldMk cId="443550669" sldId="261"/>
            <ac:picMk id="2" creationId="{80C1D5F4-4D2E-42F9-BB01-9A17F0EB997E}"/>
          </ac:picMkLst>
        </pc:picChg>
      </pc:sldChg>
      <pc:sldChg chg="del">
        <pc:chgData name="Sarah Gothard" userId="0e53f415fda5f162" providerId="LiveId" clId="{4391D3D7-3E25-44FA-8C0C-655E6F959340}" dt="2019-12-31T02:50:58.740" v="3" actId="2696"/>
        <pc:sldMkLst>
          <pc:docMk/>
          <pc:sldMk cId="3953362449" sldId="261"/>
        </pc:sldMkLst>
      </pc:sldChg>
      <pc:sldChg chg="addSp delSp modSp add mod setBg delDesignElem">
        <pc:chgData name="Sarah Gothard" userId="0e53f415fda5f162" providerId="LiveId" clId="{4391D3D7-3E25-44FA-8C0C-655E6F959340}" dt="2019-12-31T03:04:11.233" v="52" actId="26606"/>
        <pc:sldMkLst>
          <pc:docMk/>
          <pc:sldMk cId="1241077830" sldId="262"/>
        </pc:sldMkLst>
        <pc:spChg chg="ord">
          <ac:chgData name="Sarah Gothard" userId="0e53f415fda5f162" providerId="LiveId" clId="{4391D3D7-3E25-44FA-8C0C-655E6F959340}" dt="2019-12-31T03:04:11.233" v="52" actId="26606"/>
          <ac:spMkLst>
            <pc:docMk/>
            <pc:sldMk cId="1241077830" sldId="262"/>
            <ac:spMk id="4" creationId="{DF6B8CC5-47EA-4018-9593-5620C8643D4E}"/>
          </ac:spMkLst>
        </pc:spChg>
        <pc:spChg chg="add">
          <ac:chgData name="Sarah Gothard" userId="0e53f415fda5f162" providerId="LiveId" clId="{4391D3D7-3E25-44FA-8C0C-655E6F959340}" dt="2019-12-31T03:04:11.233" v="52" actId="26606"/>
          <ac:spMkLst>
            <pc:docMk/>
            <pc:sldMk cId="1241077830" sldId="262"/>
            <ac:spMk id="9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3:04:11.233" v="52" actId="26606"/>
          <ac:spMkLst>
            <pc:docMk/>
            <pc:sldMk cId="1241077830" sldId="262"/>
            <ac:spMk id="11" creationId="{CB44330D-EA18-4254-AA95-EB49948539B8}"/>
          </ac:spMkLst>
        </pc:spChg>
        <pc:spChg chg="del">
          <ac:chgData name="Sarah Gothard" userId="0e53f415fda5f162" providerId="LiveId" clId="{4391D3D7-3E25-44FA-8C0C-655E6F959340}" dt="2019-12-31T02:51:00.511" v="12"/>
          <ac:spMkLst>
            <pc:docMk/>
            <pc:sldMk cId="1241077830" sldId="262"/>
            <ac:spMk id="44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0.511" v="12"/>
          <ac:spMkLst>
            <pc:docMk/>
            <pc:sldMk cId="1241077830" sldId="262"/>
            <ac:spMk id="46" creationId="{CB44330D-EA18-4254-AA95-EB49948539B8}"/>
          </ac:spMkLst>
        </pc:spChg>
        <pc:picChg chg="add mod">
          <ac:chgData name="Sarah Gothard" userId="0e53f415fda5f162" providerId="LiveId" clId="{4391D3D7-3E25-44FA-8C0C-655E6F959340}" dt="2019-12-31T03:04:11.233" v="52" actId="26606"/>
          <ac:picMkLst>
            <pc:docMk/>
            <pc:sldMk cId="1241077830" sldId="262"/>
            <ac:picMk id="2" creationId="{499A12BC-1686-467F-8393-2C74AFDCB454}"/>
          </ac:picMkLst>
        </pc:picChg>
      </pc:sldChg>
      <pc:sldChg chg="del">
        <pc:chgData name="Sarah Gothard" userId="0e53f415fda5f162" providerId="LiveId" clId="{4391D3D7-3E25-44FA-8C0C-655E6F959340}" dt="2019-12-31T02:50:58.753" v="4" actId="2696"/>
        <pc:sldMkLst>
          <pc:docMk/>
          <pc:sldMk cId="4217473613" sldId="262"/>
        </pc:sldMkLst>
      </pc:sldChg>
      <pc:sldChg chg="addSp delSp modSp add mod setBg delDesignElem">
        <pc:chgData name="Sarah Gothard" userId="0e53f415fda5f162" providerId="LiveId" clId="{4391D3D7-3E25-44FA-8C0C-655E6F959340}" dt="2019-12-31T02:57:33.247" v="36" actId="26606"/>
        <pc:sldMkLst>
          <pc:docMk/>
          <pc:sldMk cId="969557175" sldId="263"/>
        </pc:sldMkLst>
        <pc:spChg chg="ord">
          <ac:chgData name="Sarah Gothard" userId="0e53f415fda5f162" providerId="LiveId" clId="{4391D3D7-3E25-44FA-8C0C-655E6F959340}" dt="2019-12-31T02:57:33.247" v="36" actId="26606"/>
          <ac:spMkLst>
            <pc:docMk/>
            <pc:sldMk cId="969557175" sldId="263"/>
            <ac:spMk id="4" creationId="{DF6B8CC5-47EA-4018-9593-5620C8643D4E}"/>
          </ac:spMkLst>
        </pc:spChg>
        <pc:spChg chg="add">
          <ac:chgData name="Sarah Gothard" userId="0e53f415fda5f162" providerId="LiveId" clId="{4391D3D7-3E25-44FA-8C0C-655E6F959340}" dt="2019-12-31T02:57:33.247" v="36" actId="26606"/>
          <ac:spMkLst>
            <pc:docMk/>
            <pc:sldMk cId="969557175" sldId="263"/>
            <ac:spMk id="9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2:57:33.247" v="36" actId="26606"/>
          <ac:spMkLst>
            <pc:docMk/>
            <pc:sldMk cId="969557175" sldId="263"/>
            <ac:spMk id="11" creationId="{CB44330D-EA18-4254-AA95-EB49948539B8}"/>
          </ac:spMkLst>
        </pc:spChg>
        <pc:spChg chg="del">
          <ac:chgData name="Sarah Gothard" userId="0e53f415fda5f162" providerId="LiveId" clId="{4391D3D7-3E25-44FA-8C0C-655E6F959340}" dt="2019-12-31T02:51:00.707" v="15"/>
          <ac:spMkLst>
            <pc:docMk/>
            <pc:sldMk cId="969557175" sldId="263"/>
            <ac:spMk id="32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0.707" v="15"/>
          <ac:spMkLst>
            <pc:docMk/>
            <pc:sldMk cId="969557175" sldId="263"/>
            <ac:spMk id="34" creationId="{CB44330D-EA18-4254-AA95-EB49948539B8}"/>
          </ac:spMkLst>
        </pc:spChg>
        <pc:picChg chg="add mod">
          <ac:chgData name="Sarah Gothard" userId="0e53f415fda5f162" providerId="LiveId" clId="{4391D3D7-3E25-44FA-8C0C-655E6F959340}" dt="2019-12-31T02:57:33.247" v="36" actId="26606"/>
          <ac:picMkLst>
            <pc:docMk/>
            <pc:sldMk cId="969557175" sldId="263"/>
            <ac:picMk id="2" creationId="{466C97DA-A6B2-4480-937E-076AE126671C}"/>
          </ac:picMkLst>
        </pc:picChg>
      </pc:sldChg>
      <pc:sldChg chg="del">
        <pc:chgData name="Sarah Gothard" userId="0e53f415fda5f162" providerId="LiveId" clId="{4391D3D7-3E25-44FA-8C0C-655E6F959340}" dt="2019-12-31T02:50:58.763" v="5" actId="2696"/>
        <pc:sldMkLst>
          <pc:docMk/>
          <pc:sldMk cId="3610721853" sldId="263"/>
        </pc:sldMkLst>
      </pc:sldChg>
      <pc:sldChg chg="addSp delSp modSp add mod setBg delDesignElem">
        <pc:chgData name="Sarah Gothard" userId="0e53f415fda5f162" providerId="LiveId" clId="{4391D3D7-3E25-44FA-8C0C-655E6F959340}" dt="2019-12-31T03:02:01.916" v="42" actId="26606"/>
        <pc:sldMkLst>
          <pc:docMk/>
          <pc:sldMk cId="678816272" sldId="264"/>
        </pc:sldMkLst>
        <pc:spChg chg="ord">
          <ac:chgData name="Sarah Gothard" userId="0e53f415fda5f162" providerId="LiveId" clId="{4391D3D7-3E25-44FA-8C0C-655E6F959340}" dt="2019-12-31T03:02:01.916" v="42" actId="26606"/>
          <ac:spMkLst>
            <pc:docMk/>
            <pc:sldMk cId="678816272" sldId="264"/>
            <ac:spMk id="4" creationId="{DF6B8CC5-47EA-4018-9593-5620C8643D4E}"/>
          </ac:spMkLst>
        </pc:spChg>
        <pc:spChg chg="add">
          <ac:chgData name="Sarah Gothard" userId="0e53f415fda5f162" providerId="LiveId" clId="{4391D3D7-3E25-44FA-8C0C-655E6F959340}" dt="2019-12-31T03:02:01.916" v="42" actId="26606"/>
          <ac:spMkLst>
            <pc:docMk/>
            <pc:sldMk cId="678816272" sldId="264"/>
            <ac:spMk id="9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3:02:01.916" v="42" actId="26606"/>
          <ac:spMkLst>
            <pc:docMk/>
            <pc:sldMk cId="678816272" sldId="264"/>
            <ac:spMk id="11" creationId="{CB44330D-EA18-4254-AA95-EB49948539B8}"/>
          </ac:spMkLst>
        </pc:spChg>
        <pc:spChg chg="del">
          <ac:chgData name="Sarah Gothard" userId="0e53f415fda5f162" providerId="LiveId" clId="{4391D3D7-3E25-44FA-8C0C-655E6F959340}" dt="2019-12-31T02:51:00.707" v="15"/>
          <ac:spMkLst>
            <pc:docMk/>
            <pc:sldMk cId="678816272" sldId="264"/>
            <ac:spMk id="44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0.707" v="15"/>
          <ac:spMkLst>
            <pc:docMk/>
            <pc:sldMk cId="678816272" sldId="264"/>
            <ac:spMk id="46" creationId="{CB44330D-EA18-4254-AA95-EB49948539B8}"/>
          </ac:spMkLst>
        </pc:spChg>
        <pc:picChg chg="add mod">
          <ac:chgData name="Sarah Gothard" userId="0e53f415fda5f162" providerId="LiveId" clId="{4391D3D7-3E25-44FA-8C0C-655E6F959340}" dt="2019-12-31T03:02:01.916" v="42" actId="26606"/>
          <ac:picMkLst>
            <pc:docMk/>
            <pc:sldMk cId="678816272" sldId="264"/>
            <ac:picMk id="2" creationId="{F51ABA46-650D-471C-997B-C43EABC64F1B}"/>
          </ac:picMkLst>
        </pc:picChg>
      </pc:sldChg>
      <pc:sldChg chg="del">
        <pc:chgData name="Sarah Gothard" userId="0e53f415fda5f162" providerId="LiveId" clId="{4391D3D7-3E25-44FA-8C0C-655E6F959340}" dt="2019-12-31T02:50:58.770" v="6" actId="2696"/>
        <pc:sldMkLst>
          <pc:docMk/>
          <pc:sldMk cId="2641426012" sldId="264"/>
        </pc:sldMkLst>
      </pc:sldChg>
      <pc:sldChg chg="del">
        <pc:chgData name="Sarah Gothard" userId="0e53f415fda5f162" providerId="LiveId" clId="{4391D3D7-3E25-44FA-8C0C-655E6F959340}" dt="2019-12-31T02:50:58.776" v="7" actId="2696"/>
        <pc:sldMkLst>
          <pc:docMk/>
          <pc:sldMk cId="745550767" sldId="265"/>
        </pc:sldMkLst>
      </pc:sldChg>
      <pc:sldChg chg="addSp delSp modSp add mod setBg delDesignElem">
        <pc:chgData name="Sarah Gothard" userId="0e53f415fda5f162" providerId="LiveId" clId="{4391D3D7-3E25-44FA-8C0C-655E6F959340}" dt="2019-12-31T03:03:32.671" v="48" actId="26606"/>
        <pc:sldMkLst>
          <pc:docMk/>
          <pc:sldMk cId="2939051622" sldId="265"/>
        </pc:sldMkLst>
        <pc:spChg chg="ord">
          <ac:chgData name="Sarah Gothard" userId="0e53f415fda5f162" providerId="LiveId" clId="{4391D3D7-3E25-44FA-8C0C-655E6F959340}" dt="2019-12-31T03:03:32.671" v="48" actId="26606"/>
          <ac:spMkLst>
            <pc:docMk/>
            <pc:sldMk cId="2939051622" sldId="265"/>
            <ac:spMk id="4" creationId="{DF6B8CC5-47EA-4018-9593-5620C8643D4E}"/>
          </ac:spMkLst>
        </pc:spChg>
        <pc:spChg chg="add">
          <ac:chgData name="Sarah Gothard" userId="0e53f415fda5f162" providerId="LiveId" clId="{4391D3D7-3E25-44FA-8C0C-655E6F959340}" dt="2019-12-31T03:03:32.671" v="48" actId="26606"/>
          <ac:spMkLst>
            <pc:docMk/>
            <pc:sldMk cId="2939051622" sldId="265"/>
            <ac:spMk id="9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3:03:32.671" v="48" actId="26606"/>
          <ac:spMkLst>
            <pc:docMk/>
            <pc:sldMk cId="2939051622" sldId="265"/>
            <ac:spMk id="11" creationId="{CB44330D-EA18-4254-AA95-EB49948539B8}"/>
          </ac:spMkLst>
        </pc:spChg>
        <pc:spChg chg="del">
          <ac:chgData name="Sarah Gothard" userId="0e53f415fda5f162" providerId="LiveId" clId="{4391D3D7-3E25-44FA-8C0C-655E6F959340}" dt="2019-12-31T02:51:00.854" v="18"/>
          <ac:spMkLst>
            <pc:docMk/>
            <pc:sldMk cId="2939051622" sldId="265"/>
            <ac:spMk id="32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0.854" v="18"/>
          <ac:spMkLst>
            <pc:docMk/>
            <pc:sldMk cId="2939051622" sldId="265"/>
            <ac:spMk id="34" creationId="{CB44330D-EA18-4254-AA95-EB49948539B8}"/>
          </ac:spMkLst>
        </pc:spChg>
        <pc:picChg chg="add mod">
          <ac:chgData name="Sarah Gothard" userId="0e53f415fda5f162" providerId="LiveId" clId="{4391D3D7-3E25-44FA-8C0C-655E6F959340}" dt="2019-12-31T03:03:32.671" v="48" actId="26606"/>
          <ac:picMkLst>
            <pc:docMk/>
            <pc:sldMk cId="2939051622" sldId="265"/>
            <ac:picMk id="2" creationId="{C3BA8D7D-32EC-4FA2-A872-9E2FEE618260}"/>
          </ac:picMkLst>
        </pc:picChg>
      </pc:sldChg>
      <pc:sldChg chg="del">
        <pc:chgData name="Sarah Gothard" userId="0e53f415fda5f162" providerId="LiveId" clId="{4391D3D7-3E25-44FA-8C0C-655E6F959340}" dt="2019-12-31T02:50:58.782" v="8" actId="2696"/>
        <pc:sldMkLst>
          <pc:docMk/>
          <pc:sldMk cId="1433743804" sldId="266"/>
        </pc:sldMkLst>
      </pc:sldChg>
      <pc:sldChg chg="addSp delSp modSp add mod setBg delDesignElem">
        <pc:chgData name="Sarah Gothard" userId="0e53f415fda5f162" providerId="LiveId" clId="{4391D3D7-3E25-44FA-8C0C-655E6F959340}" dt="2019-12-31T03:04:16.798" v="54" actId="26606"/>
        <pc:sldMkLst>
          <pc:docMk/>
          <pc:sldMk cId="3835701909" sldId="266"/>
        </pc:sldMkLst>
        <pc:spChg chg="ord">
          <ac:chgData name="Sarah Gothard" userId="0e53f415fda5f162" providerId="LiveId" clId="{4391D3D7-3E25-44FA-8C0C-655E6F959340}" dt="2019-12-31T03:04:16.798" v="54" actId="26606"/>
          <ac:spMkLst>
            <pc:docMk/>
            <pc:sldMk cId="3835701909" sldId="266"/>
            <ac:spMk id="4" creationId="{DF6B8CC5-47EA-4018-9593-5620C8643D4E}"/>
          </ac:spMkLst>
        </pc:spChg>
        <pc:spChg chg="add">
          <ac:chgData name="Sarah Gothard" userId="0e53f415fda5f162" providerId="LiveId" clId="{4391D3D7-3E25-44FA-8C0C-655E6F959340}" dt="2019-12-31T03:04:16.798" v="54" actId="26606"/>
          <ac:spMkLst>
            <pc:docMk/>
            <pc:sldMk cId="3835701909" sldId="266"/>
            <ac:spMk id="9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3:04:16.798" v="54" actId="26606"/>
          <ac:spMkLst>
            <pc:docMk/>
            <pc:sldMk cId="3835701909" sldId="266"/>
            <ac:spMk id="11" creationId="{CB44330D-EA18-4254-AA95-EB49948539B8}"/>
          </ac:spMkLst>
        </pc:spChg>
        <pc:spChg chg="del">
          <ac:chgData name="Sarah Gothard" userId="0e53f415fda5f162" providerId="LiveId" clId="{4391D3D7-3E25-44FA-8C0C-655E6F959340}" dt="2019-12-31T02:51:00.854" v="18"/>
          <ac:spMkLst>
            <pc:docMk/>
            <pc:sldMk cId="3835701909" sldId="266"/>
            <ac:spMk id="44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0.854" v="18"/>
          <ac:spMkLst>
            <pc:docMk/>
            <pc:sldMk cId="3835701909" sldId="266"/>
            <ac:spMk id="46" creationId="{CB44330D-EA18-4254-AA95-EB49948539B8}"/>
          </ac:spMkLst>
        </pc:spChg>
        <pc:picChg chg="add mod">
          <ac:chgData name="Sarah Gothard" userId="0e53f415fda5f162" providerId="LiveId" clId="{4391D3D7-3E25-44FA-8C0C-655E6F959340}" dt="2019-12-31T03:04:16.798" v="54" actId="26606"/>
          <ac:picMkLst>
            <pc:docMk/>
            <pc:sldMk cId="3835701909" sldId="266"/>
            <ac:picMk id="2" creationId="{12163D13-5C3E-4790-B91D-22E6D9B63F0F}"/>
          </ac:picMkLst>
        </pc:picChg>
      </pc:sldChg>
      <pc:sldChg chg="del">
        <pc:chgData name="Sarah Gothard" userId="0e53f415fda5f162" providerId="LiveId" clId="{4391D3D7-3E25-44FA-8C0C-655E6F959340}" dt="2019-12-31T02:50:58.788" v="9" actId="2696"/>
        <pc:sldMkLst>
          <pc:docMk/>
          <pc:sldMk cId="497374406" sldId="267"/>
        </pc:sldMkLst>
      </pc:sldChg>
      <pc:sldChg chg="addSp delSp modSp add mod setBg delDesignElem">
        <pc:chgData name="Sarah Gothard" userId="0e53f415fda5f162" providerId="LiveId" clId="{4391D3D7-3E25-44FA-8C0C-655E6F959340}" dt="2019-12-31T02:59:11.221" v="38" actId="26606"/>
        <pc:sldMkLst>
          <pc:docMk/>
          <pc:sldMk cId="1498553779" sldId="267"/>
        </pc:sldMkLst>
        <pc:spChg chg="ord">
          <ac:chgData name="Sarah Gothard" userId="0e53f415fda5f162" providerId="LiveId" clId="{4391D3D7-3E25-44FA-8C0C-655E6F959340}" dt="2019-12-31T02:59:11.221" v="38" actId="26606"/>
          <ac:spMkLst>
            <pc:docMk/>
            <pc:sldMk cId="1498553779" sldId="267"/>
            <ac:spMk id="4" creationId="{DF6B8CC5-47EA-4018-9593-5620C8643D4E}"/>
          </ac:spMkLst>
        </pc:spChg>
        <pc:spChg chg="add">
          <ac:chgData name="Sarah Gothard" userId="0e53f415fda5f162" providerId="LiveId" clId="{4391D3D7-3E25-44FA-8C0C-655E6F959340}" dt="2019-12-31T02:59:11.221" v="38" actId="26606"/>
          <ac:spMkLst>
            <pc:docMk/>
            <pc:sldMk cId="1498553779" sldId="267"/>
            <ac:spMk id="9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2:59:11.221" v="38" actId="26606"/>
          <ac:spMkLst>
            <pc:docMk/>
            <pc:sldMk cId="1498553779" sldId="267"/>
            <ac:spMk id="11" creationId="{CB44330D-EA18-4254-AA95-EB49948539B8}"/>
          </ac:spMkLst>
        </pc:spChg>
        <pc:spChg chg="del">
          <ac:chgData name="Sarah Gothard" userId="0e53f415fda5f162" providerId="LiveId" clId="{4391D3D7-3E25-44FA-8C0C-655E6F959340}" dt="2019-12-31T02:51:01.029" v="21"/>
          <ac:spMkLst>
            <pc:docMk/>
            <pc:sldMk cId="1498553779" sldId="267"/>
            <ac:spMk id="32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1.029" v="21"/>
          <ac:spMkLst>
            <pc:docMk/>
            <pc:sldMk cId="1498553779" sldId="267"/>
            <ac:spMk id="34" creationId="{CB44330D-EA18-4254-AA95-EB49948539B8}"/>
          </ac:spMkLst>
        </pc:spChg>
        <pc:picChg chg="add mod">
          <ac:chgData name="Sarah Gothard" userId="0e53f415fda5f162" providerId="LiveId" clId="{4391D3D7-3E25-44FA-8C0C-655E6F959340}" dt="2019-12-31T02:59:11.221" v="38" actId="26606"/>
          <ac:picMkLst>
            <pc:docMk/>
            <pc:sldMk cId="1498553779" sldId="267"/>
            <ac:picMk id="2" creationId="{40CAD039-BD23-4B05-87DC-EA58A03B4FDE}"/>
          </ac:picMkLst>
        </pc:picChg>
      </pc:sldChg>
      <pc:sldChg chg="addSp delSp modSp add mod setBg delDesignElem">
        <pc:chgData name="Sarah Gothard" userId="0e53f415fda5f162" providerId="LiveId" clId="{4391D3D7-3E25-44FA-8C0C-655E6F959340}" dt="2019-12-31T03:02:42.023" v="44" actId="26606"/>
        <pc:sldMkLst>
          <pc:docMk/>
          <pc:sldMk cId="2319594361" sldId="268"/>
        </pc:sldMkLst>
        <pc:spChg chg="ord">
          <ac:chgData name="Sarah Gothard" userId="0e53f415fda5f162" providerId="LiveId" clId="{4391D3D7-3E25-44FA-8C0C-655E6F959340}" dt="2019-12-31T03:02:42.023" v="44" actId="26606"/>
          <ac:spMkLst>
            <pc:docMk/>
            <pc:sldMk cId="2319594361" sldId="268"/>
            <ac:spMk id="4" creationId="{DF6B8CC5-47EA-4018-9593-5620C8643D4E}"/>
          </ac:spMkLst>
        </pc:spChg>
        <pc:spChg chg="add">
          <ac:chgData name="Sarah Gothard" userId="0e53f415fda5f162" providerId="LiveId" clId="{4391D3D7-3E25-44FA-8C0C-655E6F959340}" dt="2019-12-31T03:02:42.023" v="44" actId="26606"/>
          <ac:spMkLst>
            <pc:docMk/>
            <pc:sldMk cId="2319594361" sldId="268"/>
            <ac:spMk id="9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3:02:42.023" v="44" actId="26606"/>
          <ac:spMkLst>
            <pc:docMk/>
            <pc:sldMk cId="2319594361" sldId="268"/>
            <ac:spMk id="11" creationId="{CB44330D-EA18-4254-AA95-EB49948539B8}"/>
          </ac:spMkLst>
        </pc:spChg>
        <pc:spChg chg="del">
          <ac:chgData name="Sarah Gothard" userId="0e53f415fda5f162" providerId="LiveId" clId="{4391D3D7-3E25-44FA-8C0C-655E6F959340}" dt="2019-12-31T02:51:01.029" v="21"/>
          <ac:spMkLst>
            <pc:docMk/>
            <pc:sldMk cId="2319594361" sldId="268"/>
            <ac:spMk id="44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1.029" v="21"/>
          <ac:spMkLst>
            <pc:docMk/>
            <pc:sldMk cId="2319594361" sldId="268"/>
            <ac:spMk id="46" creationId="{CB44330D-EA18-4254-AA95-EB49948539B8}"/>
          </ac:spMkLst>
        </pc:spChg>
        <pc:picChg chg="add mod">
          <ac:chgData name="Sarah Gothard" userId="0e53f415fda5f162" providerId="LiveId" clId="{4391D3D7-3E25-44FA-8C0C-655E6F959340}" dt="2019-12-31T03:02:42.023" v="44" actId="26606"/>
          <ac:picMkLst>
            <pc:docMk/>
            <pc:sldMk cId="2319594361" sldId="268"/>
            <ac:picMk id="2" creationId="{51FA1D55-B7B6-41D7-8B00-F8C1FAF46CD7}"/>
          </ac:picMkLst>
        </pc:picChg>
      </pc:sldChg>
      <pc:sldChg chg="addSp delSp modSp add mod setBg delDesignElem">
        <pc:chgData name="Sarah Gothard" userId="0e53f415fda5f162" providerId="LiveId" clId="{4391D3D7-3E25-44FA-8C0C-655E6F959340}" dt="2019-12-31T03:03:38.399" v="50" actId="26606"/>
        <pc:sldMkLst>
          <pc:docMk/>
          <pc:sldMk cId="2624727474" sldId="269"/>
        </pc:sldMkLst>
        <pc:spChg chg="ord">
          <ac:chgData name="Sarah Gothard" userId="0e53f415fda5f162" providerId="LiveId" clId="{4391D3D7-3E25-44FA-8C0C-655E6F959340}" dt="2019-12-31T03:03:38.399" v="50" actId="26606"/>
          <ac:spMkLst>
            <pc:docMk/>
            <pc:sldMk cId="2624727474" sldId="269"/>
            <ac:spMk id="4" creationId="{DF6B8CC5-47EA-4018-9593-5620C8643D4E}"/>
          </ac:spMkLst>
        </pc:spChg>
        <pc:spChg chg="add">
          <ac:chgData name="Sarah Gothard" userId="0e53f415fda5f162" providerId="LiveId" clId="{4391D3D7-3E25-44FA-8C0C-655E6F959340}" dt="2019-12-31T03:03:38.399" v="50" actId="26606"/>
          <ac:spMkLst>
            <pc:docMk/>
            <pc:sldMk cId="2624727474" sldId="269"/>
            <ac:spMk id="9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3:03:38.399" v="50" actId="26606"/>
          <ac:spMkLst>
            <pc:docMk/>
            <pc:sldMk cId="2624727474" sldId="269"/>
            <ac:spMk id="11" creationId="{CB44330D-EA18-4254-AA95-EB49948539B8}"/>
          </ac:spMkLst>
        </pc:spChg>
        <pc:spChg chg="del">
          <ac:chgData name="Sarah Gothard" userId="0e53f415fda5f162" providerId="LiveId" clId="{4391D3D7-3E25-44FA-8C0C-655E6F959340}" dt="2019-12-31T02:51:01.204" v="24"/>
          <ac:spMkLst>
            <pc:docMk/>
            <pc:sldMk cId="2624727474" sldId="269"/>
            <ac:spMk id="32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1.204" v="24"/>
          <ac:spMkLst>
            <pc:docMk/>
            <pc:sldMk cId="2624727474" sldId="269"/>
            <ac:spMk id="34" creationId="{CB44330D-EA18-4254-AA95-EB49948539B8}"/>
          </ac:spMkLst>
        </pc:spChg>
        <pc:picChg chg="add mod">
          <ac:chgData name="Sarah Gothard" userId="0e53f415fda5f162" providerId="LiveId" clId="{4391D3D7-3E25-44FA-8C0C-655E6F959340}" dt="2019-12-31T03:03:38.399" v="50" actId="26606"/>
          <ac:picMkLst>
            <pc:docMk/>
            <pc:sldMk cId="2624727474" sldId="269"/>
            <ac:picMk id="2" creationId="{E938E580-9656-4B3A-B42A-ED3A8F13B5D5}"/>
          </ac:picMkLst>
        </pc:picChg>
      </pc:sldChg>
      <pc:sldChg chg="addSp delSp modSp add mod setBg delDesignElem">
        <pc:chgData name="Sarah Gothard" userId="0e53f415fda5f162" providerId="LiveId" clId="{4391D3D7-3E25-44FA-8C0C-655E6F959340}" dt="2019-12-31T03:04:21.739" v="56" actId="26606"/>
        <pc:sldMkLst>
          <pc:docMk/>
          <pc:sldMk cId="2990297056" sldId="270"/>
        </pc:sldMkLst>
        <pc:spChg chg="ord">
          <ac:chgData name="Sarah Gothard" userId="0e53f415fda5f162" providerId="LiveId" clId="{4391D3D7-3E25-44FA-8C0C-655E6F959340}" dt="2019-12-31T03:04:21.739" v="56" actId="26606"/>
          <ac:spMkLst>
            <pc:docMk/>
            <pc:sldMk cId="2990297056" sldId="270"/>
            <ac:spMk id="4" creationId="{DF6B8CC5-47EA-4018-9593-5620C8643D4E}"/>
          </ac:spMkLst>
        </pc:spChg>
        <pc:spChg chg="add">
          <ac:chgData name="Sarah Gothard" userId="0e53f415fda5f162" providerId="LiveId" clId="{4391D3D7-3E25-44FA-8C0C-655E6F959340}" dt="2019-12-31T03:04:21.739" v="56" actId="26606"/>
          <ac:spMkLst>
            <pc:docMk/>
            <pc:sldMk cId="2990297056" sldId="270"/>
            <ac:spMk id="9" creationId="{32BC26D8-82FB-445E-AA49-62A77D7C1EE0}"/>
          </ac:spMkLst>
        </pc:spChg>
        <pc:spChg chg="add">
          <ac:chgData name="Sarah Gothard" userId="0e53f415fda5f162" providerId="LiveId" clId="{4391D3D7-3E25-44FA-8C0C-655E6F959340}" dt="2019-12-31T03:04:21.739" v="56" actId="26606"/>
          <ac:spMkLst>
            <pc:docMk/>
            <pc:sldMk cId="2990297056" sldId="270"/>
            <ac:spMk id="11" creationId="{CB44330D-EA18-4254-AA95-EB49948539B8}"/>
          </ac:spMkLst>
        </pc:spChg>
        <pc:spChg chg="del">
          <ac:chgData name="Sarah Gothard" userId="0e53f415fda5f162" providerId="LiveId" clId="{4391D3D7-3E25-44FA-8C0C-655E6F959340}" dt="2019-12-31T02:51:01.204" v="24"/>
          <ac:spMkLst>
            <pc:docMk/>
            <pc:sldMk cId="2990297056" sldId="270"/>
            <ac:spMk id="44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1.204" v="24"/>
          <ac:spMkLst>
            <pc:docMk/>
            <pc:sldMk cId="2990297056" sldId="270"/>
            <ac:spMk id="46" creationId="{CB44330D-EA18-4254-AA95-EB49948539B8}"/>
          </ac:spMkLst>
        </pc:spChg>
        <pc:picChg chg="add mod">
          <ac:chgData name="Sarah Gothard" userId="0e53f415fda5f162" providerId="LiveId" clId="{4391D3D7-3E25-44FA-8C0C-655E6F959340}" dt="2019-12-31T03:04:21.739" v="56" actId="26606"/>
          <ac:picMkLst>
            <pc:docMk/>
            <pc:sldMk cId="2990297056" sldId="270"/>
            <ac:picMk id="2" creationId="{3147CB8B-A735-4FA2-A3F8-9E047EDF5C04}"/>
          </ac:picMkLst>
        </pc:picChg>
      </pc:sldChg>
      <pc:sldChg chg="delSp add del setBg delDesignElem">
        <pc:chgData name="Sarah Gothard" userId="0e53f415fda5f162" providerId="LiveId" clId="{4391D3D7-3E25-44FA-8C0C-655E6F959340}" dt="2019-12-31T03:04:38.783" v="57" actId="2696"/>
        <pc:sldMkLst>
          <pc:docMk/>
          <pc:sldMk cId="1947312735" sldId="271"/>
        </pc:sldMkLst>
        <pc:spChg chg="del">
          <ac:chgData name="Sarah Gothard" userId="0e53f415fda5f162" providerId="LiveId" clId="{4391D3D7-3E25-44FA-8C0C-655E6F959340}" dt="2019-12-31T02:51:01.382" v="27"/>
          <ac:spMkLst>
            <pc:docMk/>
            <pc:sldMk cId="1947312735" sldId="271"/>
            <ac:spMk id="32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1.382" v="27"/>
          <ac:spMkLst>
            <pc:docMk/>
            <pc:sldMk cId="1947312735" sldId="271"/>
            <ac:spMk id="34" creationId="{CB44330D-EA18-4254-AA95-EB49948539B8}"/>
          </ac:spMkLst>
        </pc:spChg>
      </pc:sldChg>
      <pc:sldChg chg="delSp add del setBg delDesignElem">
        <pc:chgData name="Sarah Gothard" userId="0e53f415fda5f162" providerId="LiveId" clId="{4391D3D7-3E25-44FA-8C0C-655E6F959340}" dt="2019-12-31T03:04:38.794" v="58" actId="2696"/>
        <pc:sldMkLst>
          <pc:docMk/>
          <pc:sldMk cId="164308019" sldId="272"/>
        </pc:sldMkLst>
        <pc:spChg chg="del">
          <ac:chgData name="Sarah Gothard" userId="0e53f415fda5f162" providerId="LiveId" clId="{4391D3D7-3E25-44FA-8C0C-655E6F959340}" dt="2019-12-31T02:51:01.382" v="27"/>
          <ac:spMkLst>
            <pc:docMk/>
            <pc:sldMk cId="164308019" sldId="272"/>
            <ac:spMk id="44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1.382" v="27"/>
          <ac:spMkLst>
            <pc:docMk/>
            <pc:sldMk cId="164308019" sldId="272"/>
            <ac:spMk id="46" creationId="{CB44330D-EA18-4254-AA95-EB49948539B8}"/>
          </ac:spMkLst>
        </pc:spChg>
      </pc:sldChg>
      <pc:sldChg chg="delSp add del setBg delDesignElem">
        <pc:chgData name="Sarah Gothard" userId="0e53f415fda5f162" providerId="LiveId" clId="{4391D3D7-3E25-44FA-8C0C-655E6F959340}" dt="2019-12-31T03:04:38.808" v="59" actId="2696"/>
        <pc:sldMkLst>
          <pc:docMk/>
          <pc:sldMk cId="3924740770" sldId="273"/>
        </pc:sldMkLst>
        <pc:spChg chg="del">
          <ac:chgData name="Sarah Gothard" userId="0e53f415fda5f162" providerId="LiveId" clId="{4391D3D7-3E25-44FA-8C0C-655E6F959340}" dt="2019-12-31T02:51:01.606" v="30"/>
          <ac:spMkLst>
            <pc:docMk/>
            <pc:sldMk cId="3924740770" sldId="273"/>
            <ac:spMk id="32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1.606" v="30"/>
          <ac:spMkLst>
            <pc:docMk/>
            <pc:sldMk cId="3924740770" sldId="273"/>
            <ac:spMk id="34" creationId="{CB44330D-EA18-4254-AA95-EB49948539B8}"/>
          </ac:spMkLst>
        </pc:spChg>
      </pc:sldChg>
      <pc:sldChg chg="delSp add del setBg delDesignElem">
        <pc:chgData name="Sarah Gothard" userId="0e53f415fda5f162" providerId="LiveId" clId="{4391D3D7-3E25-44FA-8C0C-655E6F959340}" dt="2019-12-31T03:04:38.819" v="60" actId="2696"/>
        <pc:sldMkLst>
          <pc:docMk/>
          <pc:sldMk cId="1088142759" sldId="274"/>
        </pc:sldMkLst>
        <pc:spChg chg="del">
          <ac:chgData name="Sarah Gothard" userId="0e53f415fda5f162" providerId="LiveId" clId="{4391D3D7-3E25-44FA-8C0C-655E6F959340}" dt="2019-12-31T02:51:01.606" v="30"/>
          <ac:spMkLst>
            <pc:docMk/>
            <pc:sldMk cId="1088142759" sldId="274"/>
            <ac:spMk id="44" creationId="{32BC26D8-82FB-445E-AA49-62A77D7C1EE0}"/>
          </ac:spMkLst>
        </pc:spChg>
        <pc:spChg chg="del">
          <ac:chgData name="Sarah Gothard" userId="0e53f415fda5f162" providerId="LiveId" clId="{4391D3D7-3E25-44FA-8C0C-655E6F959340}" dt="2019-12-31T02:51:01.606" v="30"/>
          <ac:spMkLst>
            <pc:docMk/>
            <pc:sldMk cId="1088142759" sldId="274"/>
            <ac:spMk id="46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12/30/2019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12/30/2019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12/30/2019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35E5D00-D562-4D4C-A858-E53EBDD8C2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92908"/>
            <a:ext cx="10905066" cy="147218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0CAD039-BD23-4B05-87DC-EA58A03B4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98553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1FA1D55-B7B6-41D7-8B00-F8C1FAF46C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19594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38E580-9656-4B3A-B42A-ED3A8F13B5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24727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147CB8B-A735-4FA2-A3F8-9E047EDF5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90297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93F9A9-5626-4089-AFCE-4E9588155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3A8FCB-BD67-423E-9640-E205A3036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8716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0C1D5F4-4D2E-42F9-BB01-9A17F0EB9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43550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9A12BC-1686-467F-8393-2C74AFDCB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4107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6C97DA-A6B2-4480-937E-076AE1266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9557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51ABA46-650D-471C-997B-C43EABC64F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78816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BA8D7D-32EC-4FA2-A872-9E2FEE618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39051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163D13-5C3E-4790-B91D-22E6D9B63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35701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2019-12-31T03:04:21Z</dcterms:created>
  <dcterms:modified xsi:type="dcterms:W3CDTF">2019-12-31T03:04:47Z</dcterms:modified>
</cp:coreProperties>
</file>