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6"/>
  </p:notesMasterIdLst>
  <p:sldIdLst>
    <p:sldId id="339" r:id="rId3"/>
    <p:sldId id="256" r:id="rId4"/>
    <p:sldId id="340" r:id="rId5"/>
    <p:sldId id="341" r:id="rId6"/>
    <p:sldId id="346" r:id="rId7"/>
    <p:sldId id="347" r:id="rId8"/>
    <p:sldId id="342" r:id="rId9"/>
    <p:sldId id="348" r:id="rId10"/>
    <p:sldId id="349" r:id="rId11"/>
    <p:sldId id="343" r:id="rId12"/>
    <p:sldId id="350" r:id="rId13"/>
    <p:sldId id="351" r:id="rId14"/>
    <p:sldId id="345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D1767B-F132-4BE8-AA55-E05331ADF36C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0C0928-E81D-4727-AFDF-7E2539CB5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1582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5D12C-8939-AC6F-8691-A22909FF65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40180B-5B38-418B-2F12-7407A26396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462867-78DF-1625-BB5B-EC89D3B62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2B09B-6593-47AA-A53E-452146FE1989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2D6414-5DD2-5AB8-C96B-A2D77F195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382709-F760-02D1-1EC1-6087BE305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DE6F6-92C5-4DD2-851C-624BB52029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632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DD1EC6-13DA-0020-E7C9-B962FEB39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1539EB-8304-4923-FBF3-F33A68AE85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55937C-113F-9D88-0EDC-D60053049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2B09B-6593-47AA-A53E-452146FE1989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952D31-FD27-1978-9342-DBAD4672F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741F52-47E7-9E98-A8DA-9F088A146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DE6F6-92C5-4DD2-851C-624BB52029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32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BD118CA-60E6-591B-65AF-4379B0F1DB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509E11-397C-72A2-417F-401F3CBAD3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EC91D1-7702-1686-9620-8744A60C7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2B09B-6593-47AA-A53E-452146FE1989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9D4092-FF9F-75E0-EBCB-5B5A076D4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C3B830-D29D-BA98-26AC-74178A12F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DE6F6-92C5-4DD2-851C-624BB52029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2046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107404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2/20/2026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5616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171687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7000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989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2/20/2026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2171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2/20/2026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3501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2/20/2026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059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69847-B40B-67E8-F13F-12283DFFD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7DDA4C-1E7C-C077-35A3-41BFC85F9F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B1C9D9-6F02-74D8-9F30-79107B6FF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2B09B-6593-47AA-A53E-452146FE1989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9015C7-F2B5-9083-190D-269735E4F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8CBB6F-4C9C-2E40-B00D-55430DF1D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DE6F6-92C5-4DD2-851C-624BB52029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1292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03382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6330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38358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530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C733F-532B-AC04-CA4F-304CF67CE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93DFD5-0AE4-E521-0F47-A14E4F9D0C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85CF81-8F82-DEE0-05C1-B670092FB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2B09B-6593-47AA-A53E-452146FE1989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A421F4-3FBF-4CA5-0AE0-DDC159326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CFCF00-3A56-C4DC-8303-9FF4C14F8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DE6F6-92C5-4DD2-851C-624BB52029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951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2270A-67D1-B61B-268D-91009ED56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2E02E0-4BC9-9863-34E8-C51F977F1B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5BC3AC-0BAD-E11D-5C0B-9417C59DAB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F747B1-C039-597D-763C-4F6BBA803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2B09B-6593-47AA-A53E-452146FE1989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346C92-5339-337C-BB7C-4862D9248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C700CF-180D-8ECF-731C-C81479030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DE6F6-92C5-4DD2-851C-624BB52029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40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52D3E0-1121-39C0-AA2C-78194690BB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00F76C-ECAE-0EEC-00F9-369536C0DF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CDD65C-A88B-140E-8877-6847F99EDA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E9516C-F162-B626-E240-CA9CD8ADE8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AC24C7-3DD6-C50A-1C5D-C7A0A41096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542826D-9439-765F-11F0-5617DE96D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2B09B-6593-47AA-A53E-452146FE1989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F539553-4126-2D96-44E8-F65480551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EAE628-7D4B-0013-6A4F-25E3B565A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DE6F6-92C5-4DD2-851C-624BB52029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548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1EE25-74A1-2386-A771-E4C0CD8AA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2C51FF-2417-D6D1-DA4E-BDA88B2DB8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2B09B-6593-47AA-A53E-452146FE1989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2F9657-15A9-A884-F5D5-F8DCB9077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FDC9AE-61A4-C4C7-4D92-B39902CC6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DE6F6-92C5-4DD2-851C-624BB52029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496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616183-14FB-222B-7699-B058A9628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2B09B-6593-47AA-A53E-452146FE1989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E67192-FC14-CC65-8CE1-A36E99FEA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B1F3E2-ADDF-5895-4B71-201349A6A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DE6F6-92C5-4DD2-851C-624BB52029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952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969CF0-082C-0D6F-E3F3-D72564EEE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8A1F0-DC91-EFC8-FE51-6AD104425E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0EFBB9-0106-F424-C385-BCFDE00BDA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D804EF-8234-8897-90DB-3B423A266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2B09B-6593-47AA-A53E-452146FE1989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494B50-A180-A23C-CDAA-85064E5DF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663925-E820-0BC6-CDD2-D15D06B5D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DE6F6-92C5-4DD2-851C-624BB52029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256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FA03E2-0F3A-7731-29F8-5D53CF5F5A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8A7B3F-543E-932E-F4FF-EF8E674BE3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B924C3-7865-D4C0-BDE3-1CCA606181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1A37F3-B57C-278B-A63C-E971EC76E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2B09B-6593-47AA-A53E-452146FE1989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21814B-3C9C-720C-9E33-AD868A147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EC8E94-F576-26A4-4D55-A22573D99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DE6F6-92C5-4DD2-851C-624BB52029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577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4C6E39-3F80-9D01-3A60-F6AF92842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E3931B-147D-57D3-1534-E80F67057F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0CB499-D472-79C9-4E03-9C679F8AE2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92B09B-6593-47AA-A53E-452146FE1989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11CFA2-AA97-CC89-C9DE-57CDB2406D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5000" y="6603999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08E64E-5B84-0AFD-BBFE-ADE07EA8EC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ADE6F6-92C5-4DD2-851C-624BB52029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355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2464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936D6D9-CA56-4797-E5F6-29EE4DA5094E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442627"/>
            <a:ext cx="10287000" cy="1972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F129D7-E967-28BC-446F-25A19CC9F5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E64A8872-36D1-89E9-CA6C-520F83697F24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5DE2334F-0A1C-4EFE-400D-227E279AF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133723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18B51CF0-CDBD-30D6-DC0B-B661AFAED1F8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54C5CC-E96D-5C6C-74E7-F9FD7877E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6590963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666BF25-A17E-356F-9AD7-4FE42D5E684B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2D34E21-736C-51AD-0B1E-982E1E557D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335720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F09F01-A640-F8EE-B886-5E0F9D2CFA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F5F2B630-20D0-1349-BDFA-DB20071F3871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0810948-6082-9DC8-2F96-BC6B27CB6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91693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0DB1FC8-7D99-EA17-E12D-238E45D4F448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D01DDF-9996-5FD3-52C7-B6458C546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93169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5E29A14-0726-3085-0586-BC173455ED9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5B33796-1CE6-76A5-5D36-832437925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637932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585A1AEF-BC13-AA77-FAC0-E15C03D25091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7782238C-BAE5-1456-90A4-7CFB23E92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378926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BB22CCE-642B-275F-1311-8CBE09CE5572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371DABD-9919-F3EC-1C23-234BBFF2F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684698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0BEDA74-3AC7-535C-15EB-2759FF18394E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4652FC-51E4-04BF-5A4D-406740ED2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148006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46E079-283E-1A77-B33B-8C8F00A462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AC4BD8FA-D00C-E727-F808-DF6DCBBDE17F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08AED093-3F9D-DC23-DC91-2BC66F1E0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284085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E7D7AE7-EC13-69C1-30FF-3E15C0B4F034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F893A6C-D99D-25B9-3036-0F2EB6F7D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001502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9335E3A-9C65-8125-5511-E237D8617B18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06A6CB3-BD91-8DC8-79CE-E3F024542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1993629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2</cp:revision>
  <dcterms:created xsi:type="dcterms:W3CDTF">2026-02-20T15:23:43Z</dcterms:created>
  <dcterms:modified xsi:type="dcterms:W3CDTF">2026-02-20T15:29:27Z</dcterms:modified>
</cp:coreProperties>
</file>