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9"/>
  </p:notesMasterIdLst>
  <p:handoutMasterIdLst>
    <p:handoutMasterId r:id="rId20"/>
  </p:handoutMasterIdLst>
  <p:sldIdLst>
    <p:sldId id="257" r:id="rId2"/>
    <p:sldId id="258" r:id="rId3"/>
    <p:sldId id="259" r:id="rId4"/>
    <p:sldId id="260" r:id="rId5"/>
    <p:sldId id="261" r:id="rId6"/>
    <p:sldId id="262" r:id="rId7"/>
    <p:sldId id="263" r:id="rId8"/>
    <p:sldId id="268" r:id="rId9"/>
    <p:sldId id="269" r:id="rId10"/>
    <p:sldId id="264" r:id="rId11"/>
    <p:sldId id="265" r:id="rId12"/>
    <p:sldId id="270" r:id="rId13"/>
    <p:sldId id="271" r:id="rId14"/>
    <p:sldId id="266" r:id="rId15"/>
    <p:sldId id="267" r:id="rId16"/>
    <p:sldId id="272" r:id="rId17"/>
    <p:sldId id="273"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1" autoAdjust="0"/>
    <p:restoredTop sz="92449" autoAdjust="0"/>
  </p:normalViewPr>
  <p:slideViewPr>
    <p:cSldViewPr snapToGrid="0" showGuides="1">
      <p:cViewPr varScale="1">
        <p:scale>
          <a:sx n="66" d="100"/>
          <a:sy n="66" d="100"/>
        </p:scale>
        <p:origin x="192"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47E1A289-4A88-4C41-8CEA-1B249003D3F6}"/>
    <pc:docChg chg="custSel mod modSld">
      <pc:chgData name="Sarah Gothard" userId="0e53f415fda5f162" providerId="LiveId" clId="{47E1A289-4A88-4C41-8CEA-1B249003D3F6}" dt="2019-11-11T14:54:46.096" v="16" actId="26606"/>
      <pc:docMkLst>
        <pc:docMk/>
      </pc:docMkLst>
      <pc:sldChg chg="addSp modSp mod setBg">
        <pc:chgData name="Sarah Gothard" userId="0e53f415fda5f162" providerId="LiveId" clId="{47E1A289-4A88-4C41-8CEA-1B249003D3F6}" dt="2019-11-11T14:53:47.832" v="0" actId="26606"/>
        <pc:sldMkLst>
          <pc:docMk/>
          <pc:sldMk cId="2211167003" sldId="257"/>
        </pc:sldMkLst>
        <pc:spChg chg="mod ord">
          <ac:chgData name="Sarah Gothard" userId="0e53f415fda5f162" providerId="LiveId" clId="{47E1A289-4A88-4C41-8CEA-1B249003D3F6}" dt="2019-11-11T14:53:47.832" v="0" actId="26606"/>
          <ac:spMkLst>
            <pc:docMk/>
            <pc:sldMk cId="2211167003" sldId="257"/>
            <ac:spMk id="5" creationId="{B35277B3-F2AB-47E8-A410-E4DFF7CB251C}"/>
          </ac:spMkLst>
        </pc:spChg>
        <pc:spChg chg="add">
          <ac:chgData name="Sarah Gothard" userId="0e53f415fda5f162" providerId="LiveId" clId="{47E1A289-4A88-4C41-8CEA-1B249003D3F6}" dt="2019-11-11T14:53:47.832" v="0" actId="26606"/>
          <ac:spMkLst>
            <pc:docMk/>
            <pc:sldMk cId="2211167003" sldId="257"/>
            <ac:spMk id="10" creationId="{32BC26D8-82FB-445E-AA49-62A77D7C1EE0}"/>
          </ac:spMkLst>
        </pc:spChg>
        <pc:spChg chg="add">
          <ac:chgData name="Sarah Gothard" userId="0e53f415fda5f162" providerId="LiveId" clId="{47E1A289-4A88-4C41-8CEA-1B249003D3F6}" dt="2019-11-11T14:53:47.832" v="0" actId="26606"/>
          <ac:spMkLst>
            <pc:docMk/>
            <pc:sldMk cId="2211167003" sldId="257"/>
            <ac:spMk id="12" creationId="{CB44330D-EA18-4254-AA95-EB49948539B8}"/>
          </ac:spMkLst>
        </pc:spChg>
        <pc:picChg chg="mod">
          <ac:chgData name="Sarah Gothard" userId="0e53f415fda5f162" providerId="LiveId" clId="{47E1A289-4A88-4C41-8CEA-1B249003D3F6}" dt="2019-11-11T14:53:47.832" v="0" actId="26606"/>
          <ac:picMkLst>
            <pc:docMk/>
            <pc:sldMk cId="2211167003" sldId="257"/>
            <ac:picMk id="3" creationId="{8940FC4B-CD75-4896-ADEC-B765E8AB438A}"/>
          </ac:picMkLst>
        </pc:picChg>
      </pc:sldChg>
      <pc:sldChg chg="addSp modSp mod setBg">
        <pc:chgData name="Sarah Gothard" userId="0e53f415fda5f162" providerId="LiveId" clId="{47E1A289-4A88-4C41-8CEA-1B249003D3F6}" dt="2019-11-11T14:53:49.941" v="1" actId="26606"/>
        <pc:sldMkLst>
          <pc:docMk/>
          <pc:sldMk cId="1867906097" sldId="258"/>
        </pc:sldMkLst>
        <pc:spChg chg="mod ord">
          <ac:chgData name="Sarah Gothard" userId="0e53f415fda5f162" providerId="LiveId" clId="{47E1A289-4A88-4C41-8CEA-1B249003D3F6}" dt="2019-11-11T14:53:49.941" v="1" actId="26606"/>
          <ac:spMkLst>
            <pc:docMk/>
            <pc:sldMk cId="1867906097" sldId="258"/>
            <ac:spMk id="4" creationId="{8AB13FB5-5B2A-450D-B663-A034D09E149D}"/>
          </ac:spMkLst>
        </pc:spChg>
        <pc:spChg chg="add">
          <ac:chgData name="Sarah Gothard" userId="0e53f415fda5f162" providerId="LiveId" clId="{47E1A289-4A88-4C41-8CEA-1B249003D3F6}" dt="2019-11-11T14:53:49.941" v="1" actId="26606"/>
          <ac:spMkLst>
            <pc:docMk/>
            <pc:sldMk cId="1867906097" sldId="258"/>
            <ac:spMk id="9" creationId="{32BC26D8-82FB-445E-AA49-62A77D7C1EE0}"/>
          </ac:spMkLst>
        </pc:spChg>
        <pc:spChg chg="add">
          <ac:chgData name="Sarah Gothard" userId="0e53f415fda5f162" providerId="LiveId" clId="{47E1A289-4A88-4C41-8CEA-1B249003D3F6}" dt="2019-11-11T14:53:49.941" v="1" actId="26606"/>
          <ac:spMkLst>
            <pc:docMk/>
            <pc:sldMk cId="1867906097" sldId="258"/>
            <ac:spMk id="11" creationId="{CB44330D-EA18-4254-AA95-EB49948539B8}"/>
          </ac:spMkLst>
        </pc:spChg>
        <pc:picChg chg="mod">
          <ac:chgData name="Sarah Gothard" userId="0e53f415fda5f162" providerId="LiveId" clId="{47E1A289-4A88-4C41-8CEA-1B249003D3F6}" dt="2019-11-11T14:53:49.941" v="1" actId="26606"/>
          <ac:picMkLst>
            <pc:docMk/>
            <pc:sldMk cId="1867906097" sldId="258"/>
            <ac:picMk id="2" creationId="{F3CF852E-40E4-45D6-BC2F-191511F7FD7F}"/>
          </ac:picMkLst>
        </pc:picChg>
      </pc:sldChg>
      <pc:sldChg chg="addSp modSp mod setBg">
        <pc:chgData name="Sarah Gothard" userId="0e53f415fda5f162" providerId="LiveId" clId="{47E1A289-4A88-4C41-8CEA-1B249003D3F6}" dt="2019-11-11T14:53:52.226" v="2" actId="26606"/>
        <pc:sldMkLst>
          <pc:docMk/>
          <pc:sldMk cId="2049058217" sldId="259"/>
        </pc:sldMkLst>
        <pc:spChg chg="mod ord">
          <ac:chgData name="Sarah Gothard" userId="0e53f415fda5f162" providerId="LiveId" clId="{47E1A289-4A88-4C41-8CEA-1B249003D3F6}" dt="2019-11-11T14:53:52.226" v="2" actId="26606"/>
          <ac:spMkLst>
            <pc:docMk/>
            <pc:sldMk cId="2049058217" sldId="259"/>
            <ac:spMk id="4" creationId="{8AB13FB5-5B2A-450D-B663-A034D09E149D}"/>
          </ac:spMkLst>
        </pc:spChg>
        <pc:spChg chg="add">
          <ac:chgData name="Sarah Gothard" userId="0e53f415fda5f162" providerId="LiveId" clId="{47E1A289-4A88-4C41-8CEA-1B249003D3F6}" dt="2019-11-11T14:53:52.226" v="2" actId="26606"/>
          <ac:spMkLst>
            <pc:docMk/>
            <pc:sldMk cId="2049058217" sldId="259"/>
            <ac:spMk id="9" creationId="{32BC26D8-82FB-445E-AA49-62A77D7C1EE0}"/>
          </ac:spMkLst>
        </pc:spChg>
        <pc:spChg chg="add">
          <ac:chgData name="Sarah Gothard" userId="0e53f415fda5f162" providerId="LiveId" clId="{47E1A289-4A88-4C41-8CEA-1B249003D3F6}" dt="2019-11-11T14:53:52.226" v="2" actId="26606"/>
          <ac:spMkLst>
            <pc:docMk/>
            <pc:sldMk cId="2049058217" sldId="259"/>
            <ac:spMk id="11" creationId="{CB44330D-EA18-4254-AA95-EB49948539B8}"/>
          </ac:spMkLst>
        </pc:spChg>
        <pc:picChg chg="mod">
          <ac:chgData name="Sarah Gothard" userId="0e53f415fda5f162" providerId="LiveId" clId="{47E1A289-4A88-4C41-8CEA-1B249003D3F6}" dt="2019-11-11T14:53:52.226" v="2" actId="26606"/>
          <ac:picMkLst>
            <pc:docMk/>
            <pc:sldMk cId="2049058217" sldId="259"/>
            <ac:picMk id="2" creationId="{9F9E6F92-CFDD-4AC9-94E6-80AA334F3577}"/>
          </ac:picMkLst>
        </pc:picChg>
      </pc:sldChg>
      <pc:sldChg chg="addSp modSp mod setBg">
        <pc:chgData name="Sarah Gothard" userId="0e53f415fda5f162" providerId="LiveId" clId="{47E1A289-4A88-4C41-8CEA-1B249003D3F6}" dt="2019-11-11T14:53:54.297" v="3" actId="26606"/>
        <pc:sldMkLst>
          <pc:docMk/>
          <pc:sldMk cId="584326885" sldId="260"/>
        </pc:sldMkLst>
        <pc:spChg chg="mod ord">
          <ac:chgData name="Sarah Gothard" userId="0e53f415fda5f162" providerId="LiveId" clId="{47E1A289-4A88-4C41-8CEA-1B249003D3F6}" dt="2019-11-11T14:53:54.297" v="3" actId="26606"/>
          <ac:spMkLst>
            <pc:docMk/>
            <pc:sldMk cId="584326885" sldId="260"/>
            <ac:spMk id="4" creationId="{8AB13FB5-5B2A-450D-B663-A034D09E149D}"/>
          </ac:spMkLst>
        </pc:spChg>
        <pc:spChg chg="add">
          <ac:chgData name="Sarah Gothard" userId="0e53f415fda5f162" providerId="LiveId" clId="{47E1A289-4A88-4C41-8CEA-1B249003D3F6}" dt="2019-11-11T14:53:54.297" v="3" actId="26606"/>
          <ac:spMkLst>
            <pc:docMk/>
            <pc:sldMk cId="584326885" sldId="260"/>
            <ac:spMk id="9" creationId="{32BC26D8-82FB-445E-AA49-62A77D7C1EE0}"/>
          </ac:spMkLst>
        </pc:spChg>
        <pc:spChg chg="add">
          <ac:chgData name="Sarah Gothard" userId="0e53f415fda5f162" providerId="LiveId" clId="{47E1A289-4A88-4C41-8CEA-1B249003D3F6}" dt="2019-11-11T14:53:54.297" v="3" actId="26606"/>
          <ac:spMkLst>
            <pc:docMk/>
            <pc:sldMk cId="584326885" sldId="260"/>
            <ac:spMk id="11" creationId="{CB44330D-EA18-4254-AA95-EB49948539B8}"/>
          </ac:spMkLst>
        </pc:spChg>
        <pc:picChg chg="mod">
          <ac:chgData name="Sarah Gothard" userId="0e53f415fda5f162" providerId="LiveId" clId="{47E1A289-4A88-4C41-8CEA-1B249003D3F6}" dt="2019-11-11T14:53:54.297" v="3" actId="26606"/>
          <ac:picMkLst>
            <pc:docMk/>
            <pc:sldMk cId="584326885" sldId="260"/>
            <ac:picMk id="2" creationId="{0A97065F-24D0-4B03-9A6C-47B8EEB4A812}"/>
          </ac:picMkLst>
        </pc:picChg>
      </pc:sldChg>
      <pc:sldChg chg="addSp modSp mod setBg">
        <pc:chgData name="Sarah Gothard" userId="0e53f415fda5f162" providerId="LiveId" clId="{47E1A289-4A88-4C41-8CEA-1B249003D3F6}" dt="2019-11-11T14:53:56.208" v="4" actId="26606"/>
        <pc:sldMkLst>
          <pc:docMk/>
          <pc:sldMk cId="2820034120" sldId="261"/>
        </pc:sldMkLst>
        <pc:spChg chg="mod ord">
          <ac:chgData name="Sarah Gothard" userId="0e53f415fda5f162" providerId="LiveId" clId="{47E1A289-4A88-4C41-8CEA-1B249003D3F6}" dt="2019-11-11T14:53:56.208" v="4" actId="26606"/>
          <ac:spMkLst>
            <pc:docMk/>
            <pc:sldMk cId="2820034120" sldId="261"/>
            <ac:spMk id="4" creationId="{8AB13FB5-5B2A-450D-B663-A034D09E149D}"/>
          </ac:spMkLst>
        </pc:spChg>
        <pc:spChg chg="add">
          <ac:chgData name="Sarah Gothard" userId="0e53f415fda5f162" providerId="LiveId" clId="{47E1A289-4A88-4C41-8CEA-1B249003D3F6}" dt="2019-11-11T14:53:56.208" v="4" actId="26606"/>
          <ac:spMkLst>
            <pc:docMk/>
            <pc:sldMk cId="2820034120" sldId="261"/>
            <ac:spMk id="9" creationId="{32BC26D8-82FB-445E-AA49-62A77D7C1EE0}"/>
          </ac:spMkLst>
        </pc:spChg>
        <pc:spChg chg="add">
          <ac:chgData name="Sarah Gothard" userId="0e53f415fda5f162" providerId="LiveId" clId="{47E1A289-4A88-4C41-8CEA-1B249003D3F6}" dt="2019-11-11T14:53:56.208" v="4" actId="26606"/>
          <ac:spMkLst>
            <pc:docMk/>
            <pc:sldMk cId="2820034120" sldId="261"/>
            <ac:spMk id="11" creationId="{CB44330D-EA18-4254-AA95-EB49948539B8}"/>
          </ac:spMkLst>
        </pc:spChg>
        <pc:picChg chg="mod">
          <ac:chgData name="Sarah Gothard" userId="0e53f415fda5f162" providerId="LiveId" clId="{47E1A289-4A88-4C41-8CEA-1B249003D3F6}" dt="2019-11-11T14:53:56.208" v="4" actId="26606"/>
          <ac:picMkLst>
            <pc:docMk/>
            <pc:sldMk cId="2820034120" sldId="261"/>
            <ac:picMk id="2" creationId="{C3F3D06C-A4BE-44AB-8F4F-ED4BECF3FD61}"/>
          </ac:picMkLst>
        </pc:picChg>
      </pc:sldChg>
      <pc:sldChg chg="addSp modSp mod setBg">
        <pc:chgData name="Sarah Gothard" userId="0e53f415fda5f162" providerId="LiveId" clId="{47E1A289-4A88-4C41-8CEA-1B249003D3F6}" dt="2019-11-11T14:54:03.713" v="5" actId="26606"/>
        <pc:sldMkLst>
          <pc:docMk/>
          <pc:sldMk cId="989975208" sldId="262"/>
        </pc:sldMkLst>
        <pc:spChg chg="mod ord">
          <ac:chgData name="Sarah Gothard" userId="0e53f415fda5f162" providerId="LiveId" clId="{47E1A289-4A88-4C41-8CEA-1B249003D3F6}" dt="2019-11-11T14:54:03.713" v="5" actId="26606"/>
          <ac:spMkLst>
            <pc:docMk/>
            <pc:sldMk cId="989975208" sldId="262"/>
            <ac:spMk id="4" creationId="{8AB13FB5-5B2A-450D-B663-A034D09E149D}"/>
          </ac:spMkLst>
        </pc:spChg>
        <pc:spChg chg="add">
          <ac:chgData name="Sarah Gothard" userId="0e53f415fda5f162" providerId="LiveId" clId="{47E1A289-4A88-4C41-8CEA-1B249003D3F6}" dt="2019-11-11T14:54:03.713" v="5" actId="26606"/>
          <ac:spMkLst>
            <pc:docMk/>
            <pc:sldMk cId="989975208" sldId="262"/>
            <ac:spMk id="9" creationId="{32BC26D8-82FB-445E-AA49-62A77D7C1EE0}"/>
          </ac:spMkLst>
        </pc:spChg>
        <pc:spChg chg="add">
          <ac:chgData name="Sarah Gothard" userId="0e53f415fda5f162" providerId="LiveId" clId="{47E1A289-4A88-4C41-8CEA-1B249003D3F6}" dt="2019-11-11T14:54:03.713" v="5" actId="26606"/>
          <ac:spMkLst>
            <pc:docMk/>
            <pc:sldMk cId="989975208" sldId="262"/>
            <ac:spMk id="11" creationId="{CB44330D-EA18-4254-AA95-EB49948539B8}"/>
          </ac:spMkLst>
        </pc:spChg>
        <pc:picChg chg="mod">
          <ac:chgData name="Sarah Gothard" userId="0e53f415fda5f162" providerId="LiveId" clId="{47E1A289-4A88-4C41-8CEA-1B249003D3F6}" dt="2019-11-11T14:54:03.713" v="5" actId="26606"/>
          <ac:picMkLst>
            <pc:docMk/>
            <pc:sldMk cId="989975208" sldId="262"/>
            <ac:picMk id="2" creationId="{01162EEC-D102-445F-A576-F30A1F30ED64}"/>
          </ac:picMkLst>
        </pc:picChg>
      </pc:sldChg>
      <pc:sldChg chg="addSp modSp mod setBg">
        <pc:chgData name="Sarah Gothard" userId="0e53f415fda5f162" providerId="LiveId" clId="{47E1A289-4A88-4C41-8CEA-1B249003D3F6}" dt="2019-11-11T14:54:07.697" v="6" actId="26606"/>
        <pc:sldMkLst>
          <pc:docMk/>
          <pc:sldMk cId="1709540935" sldId="263"/>
        </pc:sldMkLst>
        <pc:spChg chg="mod ord">
          <ac:chgData name="Sarah Gothard" userId="0e53f415fda5f162" providerId="LiveId" clId="{47E1A289-4A88-4C41-8CEA-1B249003D3F6}" dt="2019-11-11T14:54:07.697" v="6" actId="26606"/>
          <ac:spMkLst>
            <pc:docMk/>
            <pc:sldMk cId="1709540935" sldId="263"/>
            <ac:spMk id="4" creationId="{8AB13FB5-5B2A-450D-B663-A034D09E149D}"/>
          </ac:spMkLst>
        </pc:spChg>
        <pc:spChg chg="add">
          <ac:chgData name="Sarah Gothard" userId="0e53f415fda5f162" providerId="LiveId" clId="{47E1A289-4A88-4C41-8CEA-1B249003D3F6}" dt="2019-11-11T14:54:07.697" v="6" actId="26606"/>
          <ac:spMkLst>
            <pc:docMk/>
            <pc:sldMk cId="1709540935" sldId="263"/>
            <ac:spMk id="9" creationId="{32BC26D8-82FB-445E-AA49-62A77D7C1EE0}"/>
          </ac:spMkLst>
        </pc:spChg>
        <pc:spChg chg="add">
          <ac:chgData name="Sarah Gothard" userId="0e53f415fda5f162" providerId="LiveId" clId="{47E1A289-4A88-4C41-8CEA-1B249003D3F6}" dt="2019-11-11T14:54:07.697" v="6" actId="26606"/>
          <ac:spMkLst>
            <pc:docMk/>
            <pc:sldMk cId="1709540935" sldId="263"/>
            <ac:spMk id="11" creationId="{CB44330D-EA18-4254-AA95-EB49948539B8}"/>
          </ac:spMkLst>
        </pc:spChg>
        <pc:picChg chg="mod">
          <ac:chgData name="Sarah Gothard" userId="0e53f415fda5f162" providerId="LiveId" clId="{47E1A289-4A88-4C41-8CEA-1B249003D3F6}" dt="2019-11-11T14:54:07.697" v="6" actId="26606"/>
          <ac:picMkLst>
            <pc:docMk/>
            <pc:sldMk cId="1709540935" sldId="263"/>
            <ac:picMk id="2" creationId="{9D118BDB-A2F3-4B0A-8837-D2EF3C4EB7CF}"/>
          </ac:picMkLst>
        </pc:picChg>
      </pc:sldChg>
      <pc:sldChg chg="addSp modSp mod setBg">
        <pc:chgData name="Sarah Gothard" userId="0e53f415fda5f162" providerId="LiveId" clId="{47E1A289-4A88-4C41-8CEA-1B249003D3F6}" dt="2019-11-11T14:54:18.607" v="9" actId="26606"/>
        <pc:sldMkLst>
          <pc:docMk/>
          <pc:sldMk cId="71465903" sldId="264"/>
        </pc:sldMkLst>
        <pc:spChg chg="mod ord">
          <ac:chgData name="Sarah Gothard" userId="0e53f415fda5f162" providerId="LiveId" clId="{47E1A289-4A88-4C41-8CEA-1B249003D3F6}" dt="2019-11-11T14:54:18.607" v="9" actId="26606"/>
          <ac:spMkLst>
            <pc:docMk/>
            <pc:sldMk cId="71465903" sldId="264"/>
            <ac:spMk id="4" creationId="{8AB13FB5-5B2A-450D-B663-A034D09E149D}"/>
          </ac:spMkLst>
        </pc:spChg>
        <pc:spChg chg="add">
          <ac:chgData name="Sarah Gothard" userId="0e53f415fda5f162" providerId="LiveId" clId="{47E1A289-4A88-4C41-8CEA-1B249003D3F6}" dt="2019-11-11T14:54:18.607" v="9" actId="26606"/>
          <ac:spMkLst>
            <pc:docMk/>
            <pc:sldMk cId="71465903" sldId="264"/>
            <ac:spMk id="9" creationId="{32BC26D8-82FB-445E-AA49-62A77D7C1EE0}"/>
          </ac:spMkLst>
        </pc:spChg>
        <pc:spChg chg="add">
          <ac:chgData name="Sarah Gothard" userId="0e53f415fda5f162" providerId="LiveId" clId="{47E1A289-4A88-4C41-8CEA-1B249003D3F6}" dt="2019-11-11T14:54:18.607" v="9" actId="26606"/>
          <ac:spMkLst>
            <pc:docMk/>
            <pc:sldMk cId="71465903" sldId="264"/>
            <ac:spMk id="11" creationId="{CB44330D-EA18-4254-AA95-EB49948539B8}"/>
          </ac:spMkLst>
        </pc:spChg>
        <pc:picChg chg="mod">
          <ac:chgData name="Sarah Gothard" userId="0e53f415fda5f162" providerId="LiveId" clId="{47E1A289-4A88-4C41-8CEA-1B249003D3F6}" dt="2019-11-11T14:54:18.607" v="9" actId="26606"/>
          <ac:picMkLst>
            <pc:docMk/>
            <pc:sldMk cId="71465903" sldId="264"/>
            <ac:picMk id="3" creationId="{3ACC5DDF-B55F-4BBA-BAF3-C775A1D2B1AE}"/>
          </ac:picMkLst>
        </pc:picChg>
      </pc:sldChg>
      <pc:sldChg chg="addSp modSp mod setBg">
        <pc:chgData name="Sarah Gothard" userId="0e53f415fda5f162" providerId="LiveId" clId="{47E1A289-4A88-4C41-8CEA-1B249003D3F6}" dt="2019-11-11T14:54:21.055" v="10" actId="26606"/>
        <pc:sldMkLst>
          <pc:docMk/>
          <pc:sldMk cId="76788608" sldId="265"/>
        </pc:sldMkLst>
        <pc:spChg chg="mod ord">
          <ac:chgData name="Sarah Gothard" userId="0e53f415fda5f162" providerId="LiveId" clId="{47E1A289-4A88-4C41-8CEA-1B249003D3F6}" dt="2019-11-11T14:54:21.055" v="10" actId="26606"/>
          <ac:spMkLst>
            <pc:docMk/>
            <pc:sldMk cId="76788608" sldId="265"/>
            <ac:spMk id="4" creationId="{8AB13FB5-5B2A-450D-B663-A034D09E149D}"/>
          </ac:spMkLst>
        </pc:spChg>
        <pc:spChg chg="add">
          <ac:chgData name="Sarah Gothard" userId="0e53f415fda5f162" providerId="LiveId" clId="{47E1A289-4A88-4C41-8CEA-1B249003D3F6}" dt="2019-11-11T14:54:21.055" v="10" actId="26606"/>
          <ac:spMkLst>
            <pc:docMk/>
            <pc:sldMk cId="76788608" sldId="265"/>
            <ac:spMk id="9" creationId="{32BC26D8-82FB-445E-AA49-62A77D7C1EE0}"/>
          </ac:spMkLst>
        </pc:spChg>
        <pc:spChg chg="add">
          <ac:chgData name="Sarah Gothard" userId="0e53f415fda5f162" providerId="LiveId" clId="{47E1A289-4A88-4C41-8CEA-1B249003D3F6}" dt="2019-11-11T14:54:21.055" v="10" actId="26606"/>
          <ac:spMkLst>
            <pc:docMk/>
            <pc:sldMk cId="76788608" sldId="265"/>
            <ac:spMk id="11" creationId="{CB44330D-EA18-4254-AA95-EB49948539B8}"/>
          </ac:spMkLst>
        </pc:spChg>
        <pc:picChg chg="mod">
          <ac:chgData name="Sarah Gothard" userId="0e53f415fda5f162" providerId="LiveId" clId="{47E1A289-4A88-4C41-8CEA-1B249003D3F6}" dt="2019-11-11T14:54:21.055" v="10" actId="26606"/>
          <ac:picMkLst>
            <pc:docMk/>
            <pc:sldMk cId="76788608" sldId="265"/>
            <ac:picMk id="2" creationId="{638A29FD-6C38-4012-B97B-2F978975EE6C}"/>
          </ac:picMkLst>
        </pc:picChg>
      </pc:sldChg>
      <pc:sldChg chg="addSp modSp mod setBg">
        <pc:chgData name="Sarah Gothard" userId="0e53f415fda5f162" providerId="LiveId" clId="{47E1A289-4A88-4C41-8CEA-1B249003D3F6}" dt="2019-11-11T14:54:30.220" v="13" actId="26606"/>
        <pc:sldMkLst>
          <pc:docMk/>
          <pc:sldMk cId="2260036460" sldId="266"/>
        </pc:sldMkLst>
        <pc:spChg chg="mod ord">
          <ac:chgData name="Sarah Gothard" userId="0e53f415fda5f162" providerId="LiveId" clId="{47E1A289-4A88-4C41-8CEA-1B249003D3F6}" dt="2019-11-11T14:54:30.220" v="13" actId="26606"/>
          <ac:spMkLst>
            <pc:docMk/>
            <pc:sldMk cId="2260036460" sldId="266"/>
            <ac:spMk id="4" creationId="{8AB13FB5-5B2A-450D-B663-A034D09E149D}"/>
          </ac:spMkLst>
        </pc:spChg>
        <pc:spChg chg="add">
          <ac:chgData name="Sarah Gothard" userId="0e53f415fda5f162" providerId="LiveId" clId="{47E1A289-4A88-4C41-8CEA-1B249003D3F6}" dt="2019-11-11T14:54:30.220" v="13" actId="26606"/>
          <ac:spMkLst>
            <pc:docMk/>
            <pc:sldMk cId="2260036460" sldId="266"/>
            <ac:spMk id="9" creationId="{32BC26D8-82FB-445E-AA49-62A77D7C1EE0}"/>
          </ac:spMkLst>
        </pc:spChg>
        <pc:spChg chg="add">
          <ac:chgData name="Sarah Gothard" userId="0e53f415fda5f162" providerId="LiveId" clId="{47E1A289-4A88-4C41-8CEA-1B249003D3F6}" dt="2019-11-11T14:54:30.220" v="13" actId="26606"/>
          <ac:spMkLst>
            <pc:docMk/>
            <pc:sldMk cId="2260036460" sldId="266"/>
            <ac:spMk id="11" creationId="{CB44330D-EA18-4254-AA95-EB49948539B8}"/>
          </ac:spMkLst>
        </pc:spChg>
        <pc:picChg chg="mod">
          <ac:chgData name="Sarah Gothard" userId="0e53f415fda5f162" providerId="LiveId" clId="{47E1A289-4A88-4C41-8CEA-1B249003D3F6}" dt="2019-11-11T14:54:30.220" v="13" actId="26606"/>
          <ac:picMkLst>
            <pc:docMk/>
            <pc:sldMk cId="2260036460" sldId="266"/>
            <ac:picMk id="2" creationId="{6148294E-B8FA-4B31-A507-7FB3E553E889}"/>
          </ac:picMkLst>
        </pc:picChg>
      </pc:sldChg>
      <pc:sldChg chg="addSp modSp mod setBg">
        <pc:chgData name="Sarah Gothard" userId="0e53f415fda5f162" providerId="LiveId" clId="{47E1A289-4A88-4C41-8CEA-1B249003D3F6}" dt="2019-11-11T14:54:39.511" v="14" actId="26606"/>
        <pc:sldMkLst>
          <pc:docMk/>
          <pc:sldMk cId="1705793777" sldId="267"/>
        </pc:sldMkLst>
        <pc:spChg chg="mod ord">
          <ac:chgData name="Sarah Gothard" userId="0e53f415fda5f162" providerId="LiveId" clId="{47E1A289-4A88-4C41-8CEA-1B249003D3F6}" dt="2019-11-11T14:54:39.511" v="14" actId="26606"/>
          <ac:spMkLst>
            <pc:docMk/>
            <pc:sldMk cId="1705793777" sldId="267"/>
            <ac:spMk id="4" creationId="{8AB13FB5-5B2A-450D-B663-A034D09E149D}"/>
          </ac:spMkLst>
        </pc:spChg>
        <pc:spChg chg="add">
          <ac:chgData name="Sarah Gothard" userId="0e53f415fda5f162" providerId="LiveId" clId="{47E1A289-4A88-4C41-8CEA-1B249003D3F6}" dt="2019-11-11T14:54:39.511" v="14" actId="26606"/>
          <ac:spMkLst>
            <pc:docMk/>
            <pc:sldMk cId="1705793777" sldId="267"/>
            <ac:spMk id="9" creationId="{32BC26D8-82FB-445E-AA49-62A77D7C1EE0}"/>
          </ac:spMkLst>
        </pc:spChg>
        <pc:spChg chg="add">
          <ac:chgData name="Sarah Gothard" userId="0e53f415fda5f162" providerId="LiveId" clId="{47E1A289-4A88-4C41-8CEA-1B249003D3F6}" dt="2019-11-11T14:54:39.511" v="14" actId="26606"/>
          <ac:spMkLst>
            <pc:docMk/>
            <pc:sldMk cId="1705793777" sldId="267"/>
            <ac:spMk id="11" creationId="{CB44330D-EA18-4254-AA95-EB49948539B8}"/>
          </ac:spMkLst>
        </pc:spChg>
        <pc:picChg chg="mod">
          <ac:chgData name="Sarah Gothard" userId="0e53f415fda5f162" providerId="LiveId" clId="{47E1A289-4A88-4C41-8CEA-1B249003D3F6}" dt="2019-11-11T14:54:39.511" v="14" actId="26606"/>
          <ac:picMkLst>
            <pc:docMk/>
            <pc:sldMk cId="1705793777" sldId="267"/>
            <ac:picMk id="2" creationId="{50C996B5-AC47-4889-B9BA-DF252A1BAE4D}"/>
          </ac:picMkLst>
        </pc:picChg>
      </pc:sldChg>
      <pc:sldChg chg="addSp modSp mod setBg">
        <pc:chgData name="Sarah Gothard" userId="0e53f415fda5f162" providerId="LiveId" clId="{47E1A289-4A88-4C41-8CEA-1B249003D3F6}" dt="2019-11-11T14:54:12.355" v="7" actId="26606"/>
        <pc:sldMkLst>
          <pc:docMk/>
          <pc:sldMk cId="550922504" sldId="268"/>
        </pc:sldMkLst>
        <pc:spChg chg="mod ord">
          <ac:chgData name="Sarah Gothard" userId="0e53f415fda5f162" providerId="LiveId" clId="{47E1A289-4A88-4C41-8CEA-1B249003D3F6}" dt="2019-11-11T14:54:12.355" v="7" actId="26606"/>
          <ac:spMkLst>
            <pc:docMk/>
            <pc:sldMk cId="550922504" sldId="268"/>
            <ac:spMk id="4" creationId="{8AB13FB5-5B2A-450D-B663-A034D09E149D}"/>
          </ac:spMkLst>
        </pc:spChg>
        <pc:spChg chg="add">
          <ac:chgData name="Sarah Gothard" userId="0e53f415fda5f162" providerId="LiveId" clId="{47E1A289-4A88-4C41-8CEA-1B249003D3F6}" dt="2019-11-11T14:54:12.355" v="7" actId="26606"/>
          <ac:spMkLst>
            <pc:docMk/>
            <pc:sldMk cId="550922504" sldId="268"/>
            <ac:spMk id="9" creationId="{32BC26D8-82FB-445E-AA49-62A77D7C1EE0}"/>
          </ac:spMkLst>
        </pc:spChg>
        <pc:spChg chg="add">
          <ac:chgData name="Sarah Gothard" userId="0e53f415fda5f162" providerId="LiveId" clId="{47E1A289-4A88-4C41-8CEA-1B249003D3F6}" dt="2019-11-11T14:54:12.355" v="7" actId="26606"/>
          <ac:spMkLst>
            <pc:docMk/>
            <pc:sldMk cId="550922504" sldId="268"/>
            <ac:spMk id="11" creationId="{CB44330D-EA18-4254-AA95-EB49948539B8}"/>
          </ac:spMkLst>
        </pc:spChg>
        <pc:picChg chg="mod">
          <ac:chgData name="Sarah Gothard" userId="0e53f415fda5f162" providerId="LiveId" clId="{47E1A289-4A88-4C41-8CEA-1B249003D3F6}" dt="2019-11-11T14:54:12.355" v="7" actId="26606"/>
          <ac:picMkLst>
            <pc:docMk/>
            <pc:sldMk cId="550922504" sldId="268"/>
            <ac:picMk id="2" creationId="{0A97065F-24D0-4B03-9A6C-47B8EEB4A812}"/>
          </ac:picMkLst>
        </pc:picChg>
      </pc:sldChg>
      <pc:sldChg chg="addSp modSp mod setBg">
        <pc:chgData name="Sarah Gothard" userId="0e53f415fda5f162" providerId="LiveId" clId="{47E1A289-4A88-4C41-8CEA-1B249003D3F6}" dt="2019-11-11T14:54:16.300" v="8" actId="26606"/>
        <pc:sldMkLst>
          <pc:docMk/>
          <pc:sldMk cId="3631662426" sldId="269"/>
        </pc:sldMkLst>
        <pc:spChg chg="mod ord">
          <ac:chgData name="Sarah Gothard" userId="0e53f415fda5f162" providerId="LiveId" clId="{47E1A289-4A88-4C41-8CEA-1B249003D3F6}" dt="2019-11-11T14:54:16.300" v="8" actId="26606"/>
          <ac:spMkLst>
            <pc:docMk/>
            <pc:sldMk cId="3631662426" sldId="269"/>
            <ac:spMk id="4" creationId="{8AB13FB5-5B2A-450D-B663-A034D09E149D}"/>
          </ac:spMkLst>
        </pc:spChg>
        <pc:spChg chg="add">
          <ac:chgData name="Sarah Gothard" userId="0e53f415fda5f162" providerId="LiveId" clId="{47E1A289-4A88-4C41-8CEA-1B249003D3F6}" dt="2019-11-11T14:54:16.300" v="8" actId="26606"/>
          <ac:spMkLst>
            <pc:docMk/>
            <pc:sldMk cId="3631662426" sldId="269"/>
            <ac:spMk id="9" creationId="{32BC26D8-82FB-445E-AA49-62A77D7C1EE0}"/>
          </ac:spMkLst>
        </pc:spChg>
        <pc:spChg chg="add">
          <ac:chgData name="Sarah Gothard" userId="0e53f415fda5f162" providerId="LiveId" clId="{47E1A289-4A88-4C41-8CEA-1B249003D3F6}" dt="2019-11-11T14:54:16.300" v="8" actId="26606"/>
          <ac:spMkLst>
            <pc:docMk/>
            <pc:sldMk cId="3631662426" sldId="269"/>
            <ac:spMk id="11" creationId="{CB44330D-EA18-4254-AA95-EB49948539B8}"/>
          </ac:spMkLst>
        </pc:spChg>
        <pc:picChg chg="mod">
          <ac:chgData name="Sarah Gothard" userId="0e53f415fda5f162" providerId="LiveId" clId="{47E1A289-4A88-4C41-8CEA-1B249003D3F6}" dt="2019-11-11T14:54:16.300" v="8" actId="26606"/>
          <ac:picMkLst>
            <pc:docMk/>
            <pc:sldMk cId="3631662426" sldId="269"/>
            <ac:picMk id="2" creationId="{C3F3D06C-A4BE-44AB-8F4F-ED4BECF3FD61}"/>
          </ac:picMkLst>
        </pc:picChg>
      </pc:sldChg>
      <pc:sldChg chg="addSp modSp mod setBg">
        <pc:chgData name="Sarah Gothard" userId="0e53f415fda5f162" providerId="LiveId" clId="{47E1A289-4A88-4C41-8CEA-1B249003D3F6}" dt="2019-11-11T14:54:23.526" v="11" actId="26606"/>
        <pc:sldMkLst>
          <pc:docMk/>
          <pc:sldMk cId="636389328" sldId="270"/>
        </pc:sldMkLst>
        <pc:spChg chg="mod ord">
          <ac:chgData name="Sarah Gothard" userId="0e53f415fda5f162" providerId="LiveId" clId="{47E1A289-4A88-4C41-8CEA-1B249003D3F6}" dt="2019-11-11T14:54:23.526" v="11" actId="26606"/>
          <ac:spMkLst>
            <pc:docMk/>
            <pc:sldMk cId="636389328" sldId="270"/>
            <ac:spMk id="4" creationId="{8AB13FB5-5B2A-450D-B663-A034D09E149D}"/>
          </ac:spMkLst>
        </pc:spChg>
        <pc:spChg chg="add">
          <ac:chgData name="Sarah Gothard" userId="0e53f415fda5f162" providerId="LiveId" clId="{47E1A289-4A88-4C41-8CEA-1B249003D3F6}" dt="2019-11-11T14:54:23.526" v="11" actId="26606"/>
          <ac:spMkLst>
            <pc:docMk/>
            <pc:sldMk cId="636389328" sldId="270"/>
            <ac:spMk id="9" creationId="{32BC26D8-82FB-445E-AA49-62A77D7C1EE0}"/>
          </ac:spMkLst>
        </pc:spChg>
        <pc:spChg chg="add">
          <ac:chgData name="Sarah Gothard" userId="0e53f415fda5f162" providerId="LiveId" clId="{47E1A289-4A88-4C41-8CEA-1B249003D3F6}" dt="2019-11-11T14:54:23.526" v="11" actId="26606"/>
          <ac:spMkLst>
            <pc:docMk/>
            <pc:sldMk cId="636389328" sldId="270"/>
            <ac:spMk id="11" creationId="{CB44330D-EA18-4254-AA95-EB49948539B8}"/>
          </ac:spMkLst>
        </pc:spChg>
        <pc:picChg chg="mod">
          <ac:chgData name="Sarah Gothard" userId="0e53f415fda5f162" providerId="LiveId" clId="{47E1A289-4A88-4C41-8CEA-1B249003D3F6}" dt="2019-11-11T14:54:23.526" v="11" actId="26606"/>
          <ac:picMkLst>
            <pc:docMk/>
            <pc:sldMk cId="636389328" sldId="270"/>
            <ac:picMk id="2" creationId="{0A97065F-24D0-4B03-9A6C-47B8EEB4A812}"/>
          </ac:picMkLst>
        </pc:picChg>
      </pc:sldChg>
      <pc:sldChg chg="addSp modSp mod setBg">
        <pc:chgData name="Sarah Gothard" userId="0e53f415fda5f162" providerId="LiveId" clId="{47E1A289-4A88-4C41-8CEA-1B249003D3F6}" dt="2019-11-11T14:54:26.114" v="12" actId="26606"/>
        <pc:sldMkLst>
          <pc:docMk/>
          <pc:sldMk cId="976126120" sldId="271"/>
        </pc:sldMkLst>
        <pc:spChg chg="mod ord">
          <ac:chgData name="Sarah Gothard" userId="0e53f415fda5f162" providerId="LiveId" clId="{47E1A289-4A88-4C41-8CEA-1B249003D3F6}" dt="2019-11-11T14:54:26.114" v="12" actId="26606"/>
          <ac:spMkLst>
            <pc:docMk/>
            <pc:sldMk cId="976126120" sldId="271"/>
            <ac:spMk id="4" creationId="{8AB13FB5-5B2A-450D-B663-A034D09E149D}"/>
          </ac:spMkLst>
        </pc:spChg>
        <pc:spChg chg="add">
          <ac:chgData name="Sarah Gothard" userId="0e53f415fda5f162" providerId="LiveId" clId="{47E1A289-4A88-4C41-8CEA-1B249003D3F6}" dt="2019-11-11T14:54:26.114" v="12" actId="26606"/>
          <ac:spMkLst>
            <pc:docMk/>
            <pc:sldMk cId="976126120" sldId="271"/>
            <ac:spMk id="9" creationId="{32BC26D8-82FB-445E-AA49-62A77D7C1EE0}"/>
          </ac:spMkLst>
        </pc:spChg>
        <pc:spChg chg="add">
          <ac:chgData name="Sarah Gothard" userId="0e53f415fda5f162" providerId="LiveId" clId="{47E1A289-4A88-4C41-8CEA-1B249003D3F6}" dt="2019-11-11T14:54:26.114" v="12" actId="26606"/>
          <ac:spMkLst>
            <pc:docMk/>
            <pc:sldMk cId="976126120" sldId="271"/>
            <ac:spMk id="11" creationId="{CB44330D-EA18-4254-AA95-EB49948539B8}"/>
          </ac:spMkLst>
        </pc:spChg>
        <pc:picChg chg="mod">
          <ac:chgData name="Sarah Gothard" userId="0e53f415fda5f162" providerId="LiveId" clId="{47E1A289-4A88-4C41-8CEA-1B249003D3F6}" dt="2019-11-11T14:54:26.114" v="12" actId="26606"/>
          <ac:picMkLst>
            <pc:docMk/>
            <pc:sldMk cId="976126120" sldId="271"/>
            <ac:picMk id="2" creationId="{C3F3D06C-A4BE-44AB-8F4F-ED4BECF3FD61}"/>
          </ac:picMkLst>
        </pc:picChg>
      </pc:sldChg>
      <pc:sldChg chg="addSp modSp mod setBg">
        <pc:chgData name="Sarah Gothard" userId="0e53f415fda5f162" providerId="LiveId" clId="{47E1A289-4A88-4C41-8CEA-1B249003D3F6}" dt="2019-11-11T14:54:41.762" v="15" actId="26606"/>
        <pc:sldMkLst>
          <pc:docMk/>
          <pc:sldMk cId="3087682439" sldId="272"/>
        </pc:sldMkLst>
        <pc:spChg chg="mod ord">
          <ac:chgData name="Sarah Gothard" userId="0e53f415fda5f162" providerId="LiveId" clId="{47E1A289-4A88-4C41-8CEA-1B249003D3F6}" dt="2019-11-11T14:54:41.762" v="15" actId="26606"/>
          <ac:spMkLst>
            <pc:docMk/>
            <pc:sldMk cId="3087682439" sldId="272"/>
            <ac:spMk id="4" creationId="{8AB13FB5-5B2A-450D-B663-A034D09E149D}"/>
          </ac:spMkLst>
        </pc:spChg>
        <pc:spChg chg="add">
          <ac:chgData name="Sarah Gothard" userId="0e53f415fda5f162" providerId="LiveId" clId="{47E1A289-4A88-4C41-8CEA-1B249003D3F6}" dt="2019-11-11T14:54:41.762" v="15" actId="26606"/>
          <ac:spMkLst>
            <pc:docMk/>
            <pc:sldMk cId="3087682439" sldId="272"/>
            <ac:spMk id="9" creationId="{32BC26D8-82FB-445E-AA49-62A77D7C1EE0}"/>
          </ac:spMkLst>
        </pc:spChg>
        <pc:spChg chg="add">
          <ac:chgData name="Sarah Gothard" userId="0e53f415fda5f162" providerId="LiveId" clId="{47E1A289-4A88-4C41-8CEA-1B249003D3F6}" dt="2019-11-11T14:54:41.762" v="15" actId="26606"/>
          <ac:spMkLst>
            <pc:docMk/>
            <pc:sldMk cId="3087682439" sldId="272"/>
            <ac:spMk id="11" creationId="{CB44330D-EA18-4254-AA95-EB49948539B8}"/>
          </ac:spMkLst>
        </pc:spChg>
        <pc:picChg chg="mod">
          <ac:chgData name="Sarah Gothard" userId="0e53f415fda5f162" providerId="LiveId" clId="{47E1A289-4A88-4C41-8CEA-1B249003D3F6}" dt="2019-11-11T14:54:41.762" v="15" actId="26606"/>
          <ac:picMkLst>
            <pc:docMk/>
            <pc:sldMk cId="3087682439" sldId="272"/>
            <ac:picMk id="2" creationId="{0A97065F-24D0-4B03-9A6C-47B8EEB4A812}"/>
          </ac:picMkLst>
        </pc:picChg>
      </pc:sldChg>
      <pc:sldChg chg="addSp modSp mod setBg">
        <pc:chgData name="Sarah Gothard" userId="0e53f415fda5f162" providerId="LiveId" clId="{47E1A289-4A88-4C41-8CEA-1B249003D3F6}" dt="2019-11-11T14:54:46.096" v="16" actId="26606"/>
        <pc:sldMkLst>
          <pc:docMk/>
          <pc:sldMk cId="2787660280" sldId="273"/>
        </pc:sldMkLst>
        <pc:spChg chg="mod ord">
          <ac:chgData name="Sarah Gothard" userId="0e53f415fda5f162" providerId="LiveId" clId="{47E1A289-4A88-4C41-8CEA-1B249003D3F6}" dt="2019-11-11T14:54:46.096" v="16" actId="26606"/>
          <ac:spMkLst>
            <pc:docMk/>
            <pc:sldMk cId="2787660280" sldId="273"/>
            <ac:spMk id="4" creationId="{8AB13FB5-5B2A-450D-B663-A034D09E149D}"/>
          </ac:spMkLst>
        </pc:spChg>
        <pc:spChg chg="add">
          <ac:chgData name="Sarah Gothard" userId="0e53f415fda5f162" providerId="LiveId" clId="{47E1A289-4A88-4C41-8CEA-1B249003D3F6}" dt="2019-11-11T14:54:46.096" v="16" actId="26606"/>
          <ac:spMkLst>
            <pc:docMk/>
            <pc:sldMk cId="2787660280" sldId="273"/>
            <ac:spMk id="9" creationId="{32BC26D8-82FB-445E-AA49-62A77D7C1EE0}"/>
          </ac:spMkLst>
        </pc:spChg>
        <pc:spChg chg="add">
          <ac:chgData name="Sarah Gothard" userId="0e53f415fda5f162" providerId="LiveId" clId="{47E1A289-4A88-4C41-8CEA-1B249003D3F6}" dt="2019-11-11T14:54:46.096" v="16" actId="26606"/>
          <ac:spMkLst>
            <pc:docMk/>
            <pc:sldMk cId="2787660280" sldId="273"/>
            <ac:spMk id="11" creationId="{CB44330D-EA18-4254-AA95-EB49948539B8}"/>
          </ac:spMkLst>
        </pc:spChg>
        <pc:picChg chg="mod">
          <ac:chgData name="Sarah Gothard" userId="0e53f415fda5f162" providerId="LiveId" clId="{47E1A289-4A88-4C41-8CEA-1B249003D3F6}" dt="2019-11-11T14:54:46.096" v="16" actId="26606"/>
          <ac:picMkLst>
            <pc:docMk/>
            <pc:sldMk cId="2787660280" sldId="273"/>
            <ac:picMk id="2" creationId="{C3F3D06C-A4BE-44AB-8F4F-ED4BECF3FD61}"/>
          </ac:picMkLst>
        </pc:picChg>
      </pc:sldChg>
    </pc:docChg>
  </pc:docChgLst>
  <pc:docChgLst>
    <pc:chgData name="Sarah Gothard" userId="0e53f415fda5f162" providerId="LiveId" clId="{B05C6EB4-C735-41D9-B98D-5D2B1F387624}"/>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11/11/2019</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dirty="0"/>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11/11/2019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dirty="0"/>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dirty="0"/>
          </a:p>
        </p:txBody>
      </p:sp>
    </p:spTree>
    <p:extLst>
      <p:ext uri="{BB962C8B-B14F-4D97-AF65-F5344CB8AC3E}">
        <p14:creationId xmlns:p14="http://schemas.microsoft.com/office/powerpoint/2010/main" val="26196182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44A5E8-EBEC-488E-AE66-5DA21A38EE26}" type="datetime1">
              <a:rPr lang="en-US" smtClean="0"/>
              <a:t>11/11/2019</a:t>
            </a:fld>
            <a:endParaRPr lang="en-US" dirty="0"/>
          </a:p>
        </p:txBody>
      </p:sp>
      <p:sp>
        <p:nvSpPr>
          <p:cNvPr id="5" name="Footer Placeholder 4"/>
          <p:cNvSpPr>
            <a:spLocks noGrp="1"/>
          </p:cNvSpPr>
          <p:nvPr>
            <p:ph type="ftr" sz="quarter" idx="11"/>
          </p:nvPr>
        </p:nvSpPr>
        <p:spPr/>
        <p:txBody>
          <a:bodyPr/>
          <a:lstStyle/>
          <a:p>
            <a:r>
              <a:rPr lang="en-US" dirty="0"/>
              <a:t>Public Domain</a:t>
            </a:r>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dirty="0"/>
          </a:p>
        </p:txBody>
      </p:sp>
    </p:spTree>
    <p:extLst>
      <p:ext uri="{BB962C8B-B14F-4D97-AF65-F5344CB8AC3E}">
        <p14:creationId xmlns:p14="http://schemas.microsoft.com/office/powerpoint/2010/main" val="703355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B2FCC0-5F4E-427F-9127-B94CD82A0C38}" type="datetime1">
              <a:rPr lang="en-US" smtClean="0"/>
              <a:t>11/11/2019</a:t>
            </a:fld>
            <a:endParaRPr lang="en-US" dirty="0"/>
          </a:p>
        </p:txBody>
      </p:sp>
      <p:sp>
        <p:nvSpPr>
          <p:cNvPr id="5" name="Footer Placeholder 4"/>
          <p:cNvSpPr>
            <a:spLocks noGrp="1"/>
          </p:cNvSpPr>
          <p:nvPr>
            <p:ph type="ftr" sz="quarter" idx="11"/>
          </p:nvPr>
        </p:nvSpPr>
        <p:spPr/>
        <p:txBody>
          <a:bodyPr/>
          <a:lstStyle/>
          <a:p>
            <a:r>
              <a:rPr lang="en-US" dirty="0"/>
              <a:t>Public Domain</a:t>
            </a:r>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dirty="0"/>
          </a:p>
        </p:txBody>
      </p:sp>
    </p:spTree>
    <p:extLst>
      <p:ext uri="{BB962C8B-B14F-4D97-AF65-F5344CB8AC3E}">
        <p14:creationId xmlns:p14="http://schemas.microsoft.com/office/powerpoint/2010/main" val="3090914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D3A5CF-AFEC-4509-B771-31481ADC1172}" type="datetime1">
              <a:rPr lang="en-US" smtClean="0"/>
              <a:t>11/11/2019</a:t>
            </a:fld>
            <a:endParaRPr lang="en-US" dirty="0"/>
          </a:p>
        </p:txBody>
      </p:sp>
      <p:sp>
        <p:nvSpPr>
          <p:cNvPr id="5" name="Footer Placeholder 4"/>
          <p:cNvSpPr>
            <a:spLocks noGrp="1"/>
          </p:cNvSpPr>
          <p:nvPr>
            <p:ph type="ftr" sz="quarter" idx="11"/>
          </p:nvPr>
        </p:nvSpPr>
        <p:spPr/>
        <p:txBody>
          <a:bodyPr/>
          <a:lstStyle/>
          <a:p>
            <a:r>
              <a:rPr lang="en-US" dirty="0"/>
              <a:t>Public Domain</a:t>
            </a:r>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dirty="0"/>
          </a:p>
        </p:txBody>
      </p:sp>
    </p:spTree>
    <p:extLst>
      <p:ext uri="{BB962C8B-B14F-4D97-AF65-F5344CB8AC3E}">
        <p14:creationId xmlns:p14="http://schemas.microsoft.com/office/powerpoint/2010/main" val="3185652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D43AE-BA47-4254-AC12-551DD83CE10D}" type="datetime1">
              <a:rPr lang="en-US" smtClean="0"/>
              <a:t>11/11/2019</a:t>
            </a:fld>
            <a:endParaRPr lang="en-US" dirty="0"/>
          </a:p>
        </p:txBody>
      </p:sp>
      <p:sp>
        <p:nvSpPr>
          <p:cNvPr id="5" name="Footer Placeholder 4"/>
          <p:cNvSpPr>
            <a:spLocks noGrp="1"/>
          </p:cNvSpPr>
          <p:nvPr>
            <p:ph type="ftr" sz="quarter" idx="11"/>
          </p:nvPr>
        </p:nvSpPr>
        <p:spPr/>
        <p:txBody>
          <a:bodyPr/>
          <a:lstStyle/>
          <a:p>
            <a:r>
              <a:rPr lang="en-US" dirty="0"/>
              <a:t>Public Domain</a:t>
            </a:r>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dirty="0"/>
          </a:p>
        </p:txBody>
      </p:sp>
    </p:spTree>
    <p:extLst>
      <p:ext uri="{BB962C8B-B14F-4D97-AF65-F5344CB8AC3E}">
        <p14:creationId xmlns:p14="http://schemas.microsoft.com/office/powerpoint/2010/main" val="40251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773CAEB-D68E-468F-8E56-B4B66E1C0A61}" type="datetime1">
              <a:rPr lang="en-US" smtClean="0"/>
              <a:t>11/11/2019</a:t>
            </a:fld>
            <a:endParaRPr lang="en-US" dirty="0"/>
          </a:p>
        </p:txBody>
      </p:sp>
      <p:sp>
        <p:nvSpPr>
          <p:cNvPr id="5" name="Footer Placeholder 4"/>
          <p:cNvSpPr>
            <a:spLocks noGrp="1"/>
          </p:cNvSpPr>
          <p:nvPr>
            <p:ph type="ftr" sz="quarter" idx="11"/>
          </p:nvPr>
        </p:nvSpPr>
        <p:spPr/>
        <p:txBody>
          <a:bodyPr/>
          <a:lstStyle/>
          <a:p>
            <a:r>
              <a:rPr lang="en-US" dirty="0"/>
              <a:t>Public Domain</a:t>
            </a:r>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dirty="0"/>
          </a:p>
        </p:txBody>
      </p:sp>
    </p:spTree>
    <p:extLst>
      <p:ext uri="{BB962C8B-B14F-4D97-AF65-F5344CB8AC3E}">
        <p14:creationId xmlns:p14="http://schemas.microsoft.com/office/powerpoint/2010/main" val="1004366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A7C4FE-EB64-46BB-9205-B1EE9EE8BFC9}" type="datetime1">
              <a:rPr lang="en-US" smtClean="0"/>
              <a:t>11/11/2019</a:t>
            </a:fld>
            <a:endParaRPr lang="en-US" dirty="0"/>
          </a:p>
        </p:txBody>
      </p:sp>
      <p:sp>
        <p:nvSpPr>
          <p:cNvPr id="6" name="Footer Placeholder 5"/>
          <p:cNvSpPr>
            <a:spLocks noGrp="1"/>
          </p:cNvSpPr>
          <p:nvPr>
            <p:ph type="ftr" sz="quarter" idx="11"/>
          </p:nvPr>
        </p:nvSpPr>
        <p:spPr/>
        <p:txBody>
          <a:bodyPr/>
          <a:lstStyle/>
          <a:p>
            <a:r>
              <a:rPr lang="en-US" dirty="0"/>
              <a:t>Public Domain</a:t>
            </a:r>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dirty="0"/>
          </a:p>
        </p:txBody>
      </p:sp>
    </p:spTree>
    <p:extLst>
      <p:ext uri="{BB962C8B-B14F-4D97-AF65-F5344CB8AC3E}">
        <p14:creationId xmlns:p14="http://schemas.microsoft.com/office/powerpoint/2010/main" val="1056576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C74EE6-CF30-4CA8-B154-B496D8D79A09}" type="datetime1">
              <a:rPr lang="en-US" smtClean="0"/>
              <a:t>11/11/2019</a:t>
            </a:fld>
            <a:endParaRPr lang="en-US" dirty="0"/>
          </a:p>
        </p:txBody>
      </p:sp>
      <p:sp>
        <p:nvSpPr>
          <p:cNvPr id="8" name="Footer Placeholder 7"/>
          <p:cNvSpPr>
            <a:spLocks noGrp="1"/>
          </p:cNvSpPr>
          <p:nvPr>
            <p:ph type="ftr" sz="quarter" idx="11"/>
          </p:nvPr>
        </p:nvSpPr>
        <p:spPr/>
        <p:txBody>
          <a:bodyPr/>
          <a:lstStyle/>
          <a:p>
            <a:r>
              <a:rPr lang="en-US" dirty="0"/>
              <a:t>Public Domain</a:t>
            </a:r>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dirty="0"/>
          </a:p>
        </p:txBody>
      </p:sp>
    </p:spTree>
    <p:extLst>
      <p:ext uri="{BB962C8B-B14F-4D97-AF65-F5344CB8AC3E}">
        <p14:creationId xmlns:p14="http://schemas.microsoft.com/office/powerpoint/2010/main" val="422276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98C175-E6CD-4916-8689-413DF59FA2B7}" type="datetime1">
              <a:rPr lang="en-US" smtClean="0"/>
              <a:t>11/11/2019</a:t>
            </a:fld>
            <a:endParaRPr lang="en-US" dirty="0"/>
          </a:p>
        </p:txBody>
      </p:sp>
      <p:sp>
        <p:nvSpPr>
          <p:cNvPr id="4" name="Footer Placeholder 3"/>
          <p:cNvSpPr>
            <a:spLocks noGrp="1"/>
          </p:cNvSpPr>
          <p:nvPr>
            <p:ph type="ftr" sz="quarter" idx="11"/>
          </p:nvPr>
        </p:nvSpPr>
        <p:spPr/>
        <p:txBody>
          <a:bodyPr/>
          <a:lstStyle/>
          <a:p>
            <a:r>
              <a:rPr lang="en-US" dirty="0"/>
              <a:t>Public Domain</a:t>
            </a:r>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dirty="0"/>
          </a:p>
        </p:txBody>
      </p:sp>
    </p:spTree>
    <p:extLst>
      <p:ext uri="{BB962C8B-B14F-4D97-AF65-F5344CB8AC3E}">
        <p14:creationId xmlns:p14="http://schemas.microsoft.com/office/powerpoint/2010/main" val="713215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2422B-9403-45EA-B93B-F8104079F340}" type="datetime1">
              <a:rPr lang="en-US" smtClean="0"/>
              <a:t>11/11/2019</a:t>
            </a:fld>
            <a:endParaRPr lang="en-US" dirty="0"/>
          </a:p>
        </p:txBody>
      </p:sp>
      <p:sp>
        <p:nvSpPr>
          <p:cNvPr id="3" name="Footer Placeholder 2"/>
          <p:cNvSpPr>
            <a:spLocks noGrp="1"/>
          </p:cNvSpPr>
          <p:nvPr>
            <p:ph type="ftr" sz="quarter" idx="11"/>
          </p:nvPr>
        </p:nvSpPr>
        <p:spPr/>
        <p:txBody>
          <a:bodyPr/>
          <a:lstStyle/>
          <a:p>
            <a:r>
              <a:rPr lang="en-US" dirty="0"/>
              <a:t>Public Domain</a:t>
            </a:r>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dirty="0"/>
          </a:p>
        </p:txBody>
      </p:sp>
    </p:spTree>
    <p:extLst>
      <p:ext uri="{BB962C8B-B14F-4D97-AF65-F5344CB8AC3E}">
        <p14:creationId xmlns:p14="http://schemas.microsoft.com/office/powerpoint/2010/main" val="2983163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A927844-C336-4BB0-BDE0-54C7634A075B}" type="datetime1">
              <a:rPr lang="en-US" smtClean="0"/>
              <a:t>11/11/2019</a:t>
            </a:fld>
            <a:endParaRPr lang="en-US" dirty="0"/>
          </a:p>
        </p:txBody>
      </p:sp>
      <p:sp>
        <p:nvSpPr>
          <p:cNvPr id="6" name="Footer Placeholder 5"/>
          <p:cNvSpPr>
            <a:spLocks noGrp="1"/>
          </p:cNvSpPr>
          <p:nvPr>
            <p:ph type="ftr" sz="quarter" idx="11"/>
          </p:nvPr>
        </p:nvSpPr>
        <p:spPr/>
        <p:txBody>
          <a:bodyPr/>
          <a:lstStyle/>
          <a:p>
            <a:r>
              <a:rPr lang="en-US" dirty="0"/>
              <a:t>Public Domain</a:t>
            </a:r>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dirty="0"/>
          </a:p>
        </p:txBody>
      </p:sp>
    </p:spTree>
    <p:extLst>
      <p:ext uri="{BB962C8B-B14F-4D97-AF65-F5344CB8AC3E}">
        <p14:creationId xmlns:p14="http://schemas.microsoft.com/office/powerpoint/2010/main" val="1709456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4E49165-212D-48C1-9776-729E0A8C0D58}" type="datetime1">
              <a:rPr lang="en-US" smtClean="0"/>
              <a:t>11/11/2019</a:t>
            </a:fld>
            <a:endParaRPr lang="en-US" dirty="0"/>
          </a:p>
        </p:txBody>
      </p:sp>
      <p:sp>
        <p:nvSpPr>
          <p:cNvPr id="6" name="Footer Placeholder 5"/>
          <p:cNvSpPr>
            <a:spLocks noGrp="1"/>
          </p:cNvSpPr>
          <p:nvPr>
            <p:ph type="ftr" sz="quarter" idx="11"/>
          </p:nvPr>
        </p:nvSpPr>
        <p:spPr/>
        <p:txBody>
          <a:bodyPr/>
          <a:lstStyle/>
          <a:p>
            <a:r>
              <a:rPr lang="en-US" dirty="0"/>
              <a:t>Public Domain</a:t>
            </a:r>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dirty="0"/>
          </a:p>
        </p:txBody>
      </p:sp>
    </p:spTree>
    <p:extLst>
      <p:ext uri="{BB962C8B-B14F-4D97-AF65-F5344CB8AC3E}">
        <p14:creationId xmlns:p14="http://schemas.microsoft.com/office/powerpoint/2010/main" val="1505435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1B597-F26C-4EAF-A163-38755C5479C0}" type="datetime1">
              <a:rPr lang="en-US" smtClean="0"/>
              <a:t>11/11/2019</a:t>
            </a:fld>
            <a:endParaRPr lang="en-US" dirty="0"/>
          </a:p>
        </p:txBody>
      </p:sp>
      <p:sp>
        <p:nvSpPr>
          <p:cNvPr id="5" name="Footer Placeholder 4"/>
          <p:cNvSpPr>
            <a:spLocks noGrp="1"/>
          </p:cNvSpPr>
          <p:nvPr>
            <p:ph type="ftr" sz="quarter" idx="3"/>
          </p:nvPr>
        </p:nvSpPr>
        <p:spPr>
          <a:xfrm>
            <a:off x="4038600" y="661012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Public Domain</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dirty="0"/>
          </a:p>
        </p:txBody>
      </p:sp>
    </p:spTree>
    <p:extLst>
      <p:ext uri="{BB962C8B-B14F-4D97-AF65-F5344CB8AC3E}">
        <p14:creationId xmlns:p14="http://schemas.microsoft.com/office/powerpoint/2010/main" val="200963799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a:extLst>
              <a:ext uri="{FF2B5EF4-FFF2-40B4-BE49-F238E27FC236}">
                <a16:creationId xmlns:a16="http://schemas.microsoft.com/office/drawing/2014/main" id="{8940FC4B-CD75-4896-ADEC-B765E8AB438A}"/>
              </a:ext>
            </a:extLst>
          </p:cNvPr>
          <p:cNvPicPr>
            <a:picLocks noChangeAspect="1"/>
          </p:cNvPicPr>
          <p:nvPr/>
        </p:nvPicPr>
        <p:blipFill>
          <a:blip r:embed="rId3"/>
          <a:stretch>
            <a:fillRect/>
          </a:stretch>
        </p:blipFill>
        <p:spPr>
          <a:xfrm>
            <a:off x="643467" y="2542964"/>
            <a:ext cx="10905066" cy="1772071"/>
          </a:xfrm>
          <a:prstGeom prst="rect">
            <a:avLst/>
          </a:prstGeom>
        </p:spPr>
      </p:pic>
      <p:sp>
        <p:nvSpPr>
          <p:cNvPr id="5" name="Footer Placeholder 4">
            <a:extLst>
              <a:ext uri="{FF2B5EF4-FFF2-40B4-BE49-F238E27FC236}">
                <a16:creationId xmlns:a16="http://schemas.microsoft.com/office/drawing/2014/main" id="{B35277B3-F2AB-47E8-A410-E4DFF7CB251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22111670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3ACC5DDF-B55F-4BBA-BAF3-C775A1D2B1AE}"/>
              </a:ext>
            </a:extLst>
          </p:cNvPr>
          <p:cNvPicPr>
            <a:picLocks noChangeAspect="1"/>
          </p:cNvPicPr>
          <p:nvPr/>
        </p:nvPicPr>
        <p:blipFill>
          <a:blip r:embed="rId2"/>
          <a:stretch>
            <a:fillRect/>
          </a:stretch>
        </p:blipFill>
        <p:spPr>
          <a:xfrm>
            <a:off x="643467" y="757258"/>
            <a:ext cx="10905066" cy="5343483"/>
          </a:xfrm>
          <a:prstGeom prst="rect">
            <a:avLst/>
          </a:prstGeom>
        </p:spPr>
      </p:pic>
      <p:sp>
        <p:nvSpPr>
          <p:cNvPr id="4" name="Footer Placeholder 3">
            <a:extLst>
              <a:ext uri="{FF2B5EF4-FFF2-40B4-BE49-F238E27FC236}">
                <a16:creationId xmlns:a16="http://schemas.microsoft.com/office/drawing/2014/main" id="{8AB13FB5-5B2A-450D-B663-A034D09E149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714659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638A29FD-6C38-4012-B97B-2F978975EE6C}"/>
              </a:ext>
            </a:extLst>
          </p:cNvPr>
          <p:cNvPicPr>
            <a:picLocks noChangeAspect="1"/>
          </p:cNvPicPr>
          <p:nvPr/>
        </p:nvPicPr>
        <p:blipFill>
          <a:blip r:embed="rId2"/>
          <a:stretch>
            <a:fillRect/>
          </a:stretch>
        </p:blipFill>
        <p:spPr>
          <a:xfrm>
            <a:off x="687198" y="643467"/>
            <a:ext cx="10817603" cy="5571066"/>
          </a:xfrm>
          <a:prstGeom prst="rect">
            <a:avLst/>
          </a:prstGeom>
        </p:spPr>
      </p:pic>
      <p:sp>
        <p:nvSpPr>
          <p:cNvPr id="4" name="Footer Placeholder 3">
            <a:extLst>
              <a:ext uri="{FF2B5EF4-FFF2-40B4-BE49-F238E27FC236}">
                <a16:creationId xmlns:a16="http://schemas.microsoft.com/office/drawing/2014/main" id="{8AB13FB5-5B2A-450D-B663-A034D09E149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76788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0A97065F-24D0-4B03-9A6C-47B8EEB4A812}"/>
              </a:ext>
            </a:extLst>
          </p:cNvPr>
          <p:cNvPicPr>
            <a:picLocks noChangeAspect="1"/>
          </p:cNvPicPr>
          <p:nvPr/>
        </p:nvPicPr>
        <p:blipFill>
          <a:blip r:embed="rId2"/>
          <a:stretch>
            <a:fillRect/>
          </a:stretch>
        </p:blipFill>
        <p:spPr>
          <a:xfrm>
            <a:off x="643467" y="661839"/>
            <a:ext cx="10905066" cy="5534321"/>
          </a:xfrm>
          <a:prstGeom prst="rect">
            <a:avLst/>
          </a:prstGeom>
        </p:spPr>
      </p:pic>
      <p:sp>
        <p:nvSpPr>
          <p:cNvPr id="4" name="Footer Placeholder 3">
            <a:extLst>
              <a:ext uri="{FF2B5EF4-FFF2-40B4-BE49-F238E27FC236}">
                <a16:creationId xmlns:a16="http://schemas.microsoft.com/office/drawing/2014/main" id="{8AB13FB5-5B2A-450D-B663-A034D09E149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363893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C3F3D06C-A4BE-44AB-8F4F-ED4BECF3FD61}"/>
              </a:ext>
            </a:extLst>
          </p:cNvPr>
          <p:cNvPicPr>
            <a:picLocks noChangeAspect="1"/>
          </p:cNvPicPr>
          <p:nvPr/>
        </p:nvPicPr>
        <p:blipFill>
          <a:blip r:embed="rId2"/>
          <a:stretch>
            <a:fillRect/>
          </a:stretch>
        </p:blipFill>
        <p:spPr>
          <a:xfrm>
            <a:off x="764836" y="643467"/>
            <a:ext cx="10662327" cy="5571066"/>
          </a:xfrm>
          <a:prstGeom prst="rect">
            <a:avLst/>
          </a:prstGeom>
        </p:spPr>
      </p:pic>
      <p:sp>
        <p:nvSpPr>
          <p:cNvPr id="4" name="Footer Placeholder 3">
            <a:extLst>
              <a:ext uri="{FF2B5EF4-FFF2-40B4-BE49-F238E27FC236}">
                <a16:creationId xmlns:a16="http://schemas.microsoft.com/office/drawing/2014/main" id="{8AB13FB5-5B2A-450D-B663-A034D09E149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9761261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6148294E-B8FA-4B31-A507-7FB3E553E889}"/>
              </a:ext>
            </a:extLst>
          </p:cNvPr>
          <p:cNvPicPr>
            <a:picLocks noChangeAspect="1"/>
          </p:cNvPicPr>
          <p:nvPr/>
        </p:nvPicPr>
        <p:blipFill>
          <a:blip r:embed="rId2"/>
          <a:stretch>
            <a:fillRect/>
          </a:stretch>
        </p:blipFill>
        <p:spPr>
          <a:xfrm>
            <a:off x="643467" y="825416"/>
            <a:ext cx="10905066" cy="5207168"/>
          </a:xfrm>
          <a:prstGeom prst="rect">
            <a:avLst/>
          </a:prstGeom>
        </p:spPr>
      </p:pic>
      <p:sp>
        <p:nvSpPr>
          <p:cNvPr id="4" name="Footer Placeholder 3">
            <a:extLst>
              <a:ext uri="{FF2B5EF4-FFF2-40B4-BE49-F238E27FC236}">
                <a16:creationId xmlns:a16="http://schemas.microsoft.com/office/drawing/2014/main" id="{8AB13FB5-5B2A-450D-B663-A034D09E149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2600364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50C996B5-AC47-4889-B9BA-DF252A1BAE4D}"/>
              </a:ext>
            </a:extLst>
          </p:cNvPr>
          <p:cNvPicPr>
            <a:picLocks noChangeAspect="1"/>
          </p:cNvPicPr>
          <p:nvPr/>
        </p:nvPicPr>
        <p:blipFill>
          <a:blip r:embed="rId2"/>
          <a:stretch>
            <a:fillRect/>
          </a:stretch>
        </p:blipFill>
        <p:spPr>
          <a:xfrm>
            <a:off x="739207" y="643467"/>
            <a:ext cx="10713586" cy="5571066"/>
          </a:xfrm>
          <a:prstGeom prst="rect">
            <a:avLst/>
          </a:prstGeom>
        </p:spPr>
      </p:pic>
      <p:sp>
        <p:nvSpPr>
          <p:cNvPr id="4" name="Footer Placeholder 3">
            <a:extLst>
              <a:ext uri="{FF2B5EF4-FFF2-40B4-BE49-F238E27FC236}">
                <a16:creationId xmlns:a16="http://schemas.microsoft.com/office/drawing/2014/main" id="{8AB13FB5-5B2A-450D-B663-A034D09E149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7057937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0A97065F-24D0-4B03-9A6C-47B8EEB4A812}"/>
              </a:ext>
            </a:extLst>
          </p:cNvPr>
          <p:cNvPicPr>
            <a:picLocks noChangeAspect="1"/>
          </p:cNvPicPr>
          <p:nvPr/>
        </p:nvPicPr>
        <p:blipFill>
          <a:blip r:embed="rId2"/>
          <a:stretch>
            <a:fillRect/>
          </a:stretch>
        </p:blipFill>
        <p:spPr>
          <a:xfrm>
            <a:off x="643467" y="661839"/>
            <a:ext cx="10905066" cy="5534321"/>
          </a:xfrm>
          <a:prstGeom prst="rect">
            <a:avLst/>
          </a:prstGeom>
        </p:spPr>
      </p:pic>
      <p:sp>
        <p:nvSpPr>
          <p:cNvPr id="4" name="Footer Placeholder 3">
            <a:extLst>
              <a:ext uri="{FF2B5EF4-FFF2-40B4-BE49-F238E27FC236}">
                <a16:creationId xmlns:a16="http://schemas.microsoft.com/office/drawing/2014/main" id="{8AB13FB5-5B2A-450D-B663-A034D09E149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0876824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C3F3D06C-A4BE-44AB-8F4F-ED4BECF3FD61}"/>
              </a:ext>
            </a:extLst>
          </p:cNvPr>
          <p:cNvPicPr>
            <a:picLocks noChangeAspect="1"/>
          </p:cNvPicPr>
          <p:nvPr/>
        </p:nvPicPr>
        <p:blipFill>
          <a:blip r:embed="rId2"/>
          <a:stretch>
            <a:fillRect/>
          </a:stretch>
        </p:blipFill>
        <p:spPr>
          <a:xfrm>
            <a:off x="764836" y="643467"/>
            <a:ext cx="10662327" cy="5571066"/>
          </a:xfrm>
          <a:prstGeom prst="rect">
            <a:avLst/>
          </a:prstGeom>
        </p:spPr>
      </p:pic>
      <p:sp>
        <p:nvSpPr>
          <p:cNvPr id="4" name="Footer Placeholder 3">
            <a:extLst>
              <a:ext uri="{FF2B5EF4-FFF2-40B4-BE49-F238E27FC236}">
                <a16:creationId xmlns:a16="http://schemas.microsoft.com/office/drawing/2014/main" id="{8AB13FB5-5B2A-450D-B663-A034D09E149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787660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Picture 1">
            <a:extLst>
              <a:ext uri="{FF2B5EF4-FFF2-40B4-BE49-F238E27FC236}">
                <a16:creationId xmlns:a16="http://schemas.microsoft.com/office/drawing/2014/main" id="{F3CF852E-40E4-45D6-BC2F-191511F7FD7F}"/>
              </a:ext>
            </a:extLst>
          </p:cNvPr>
          <p:cNvPicPr>
            <a:picLocks noChangeAspect="1"/>
          </p:cNvPicPr>
          <p:nvPr/>
        </p:nvPicPr>
        <p:blipFill>
          <a:blip r:embed="rId2"/>
          <a:stretch>
            <a:fillRect/>
          </a:stretch>
        </p:blipFill>
        <p:spPr>
          <a:xfrm>
            <a:off x="643467" y="852679"/>
            <a:ext cx="10905066" cy="5152642"/>
          </a:xfrm>
          <a:prstGeom prst="rect">
            <a:avLst/>
          </a:prstGeom>
        </p:spPr>
      </p:pic>
      <p:sp>
        <p:nvSpPr>
          <p:cNvPr id="4" name="Footer Placeholder 3">
            <a:extLst>
              <a:ext uri="{FF2B5EF4-FFF2-40B4-BE49-F238E27FC236}">
                <a16:creationId xmlns:a16="http://schemas.microsoft.com/office/drawing/2014/main" id="{8AB13FB5-5B2A-450D-B663-A034D09E149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1867906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Picture 1">
            <a:extLst>
              <a:ext uri="{FF2B5EF4-FFF2-40B4-BE49-F238E27FC236}">
                <a16:creationId xmlns:a16="http://schemas.microsoft.com/office/drawing/2014/main" id="{9F9E6F92-CFDD-4AC9-94E6-80AA334F3577}"/>
              </a:ext>
            </a:extLst>
          </p:cNvPr>
          <p:cNvPicPr>
            <a:picLocks noChangeAspect="1"/>
          </p:cNvPicPr>
          <p:nvPr/>
        </p:nvPicPr>
        <p:blipFill>
          <a:blip r:embed="rId2"/>
          <a:stretch>
            <a:fillRect/>
          </a:stretch>
        </p:blipFill>
        <p:spPr>
          <a:xfrm>
            <a:off x="643467" y="661839"/>
            <a:ext cx="10905066" cy="5534321"/>
          </a:xfrm>
          <a:prstGeom prst="rect">
            <a:avLst/>
          </a:prstGeom>
        </p:spPr>
      </p:pic>
      <p:sp>
        <p:nvSpPr>
          <p:cNvPr id="4" name="Footer Placeholder 3">
            <a:extLst>
              <a:ext uri="{FF2B5EF4-FFF2-40B4-BE49-F238E27FC236}">
                <a16:creationId xmlns:a16="http://schemas.microsoft.com/office/drawing/2014/main" id="{8AB13FB5-5B2A-450D-B663-A034D09E149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2049058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Picture 1">
            <a:extLst>
              <a:ext uri="{FF2B5EF4-FFF2-40B4-BE49-F238E27FC236}">
                <a16:creationId xmlns:a16="http://schemas.microsoft.com/office/drawing/2014/main" id="{0A97065F-24D0-4B03-9A6C-47B8EEB4A812}"/>
              </a:ext>
            </a:extLst>
          </p:cNvPr>
          <p:cNvPicPr>
            <a:picLocks noChangeAspect="1"/>
          </p:cNvPicPr>
          <p:nvPr/>
        </p:nvPicPr>
        <p:blipFill>
          <a:blip r:embed="rId2"/>
          <a:stretch>
            <a:fillRect/>
          </a:stretch>
        </p:blipFill>
        <p:spPr>
          <a:xfrm>
            <a:off x="643467" y="661839"/>
            <a:ext cx="10905066" cy="5534321"/>
          </a:xfrm>
          <a:prstGeom prst="rect">
            <a:avLst/>
          </a:prstGeom>
        </p:spPr>
      </p:pic>
      <p:sp>
        <p:nvSpPr>
          <p:cNvPr id="4" name="Footer Placeholder 3">
            <a:extLst>
              <a:ext uri="{FF2B5EF4-FFF2-40B4-BE49-F238E27FC236}">
                <a16:creationId xmlns:a16="http://schemas.microsoft.com/office/drawing/2014/main" id="{8AB13FB5-5B2A-450D-B663-A034D09E149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584326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Picture 1">
            <a:extLst>
              <a:ext uri="{FF2B5EF4-FFF2-40B4-BE49-F238E27FC236}">
                <a16:creationId xmlns:a16="http://schemas.microsoft.com/office/drawing/2014/main" id="{C3F3D06C-A4BE-44AB-8F4F-ED4BECF3FD61}"/>
              </a:ext>
            </a:extLst>
          </p:cNvPr>
          <p:cNvPicPr>
            <a:picLocks noChangeAspect="1"/>
          </p:cNvPicPr>
          <p:nvPr/>
        </p:nvPicPr>
        <p:blipFill>
          <a:blip r:embed="rId2"/>
          <a:stretch>
            <a:fillRect/>
          </a:stretch>
        </p:blipFill>
        <p:spPr>
          <a:xfrm>
            <a:off x="764836" y="643467"/>
            <a:ext cx="10662327" cy="5571066"/>
          </a:xfrm>
          <a:prstGeom prst="rect">
            <a:avLst/>
          </a:prstGeom>
        </p:spPr>
      </p:pic>
      <p:sp>
        <p:nvSpPr>
          <p:cNvPr id="4" name="Footer Placeholder 3">
            <a:extLst>
              <a:ext uri="{FF2B5EF4-FFF2-40B4-BE49-F238E27FC236}">
                <a16:creationId xmlns:a16="http://schemas.microsoft.com/office/drawing/2014/main" id="{8AB13FB5-5B2A-450D-B663-A034D09E149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dirty="0">
                <a:solidFill>
                  <a:srgbClr val="FFFFFF"/>
                </a:solidFill>
                <a:latin typeface="+mn-lt"/>
                <a:ea typeface="+mn-ea"/>
                <a:cs typeface="+mn-cs"/>
              </a:rPr>
              <a:t>Public Domain</a:t>
            </a:r>
          </a:p>
        </p:txBody>
      </p:sp>
    </p:spTree>
    <p:extLst>
      <p:ext uri="{BB962C8B-B14F-4D97-AF65-F5344CB8AC3E}">
        <p14:creationId xmlns:p14="http://schemas.microsoft.com/office/powerpoint/2010/main" val="2820034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01162EEC-D102-445F-A576-F30A1F30ED64}"/>
              </a:ext>
            </a:extLst>
          </p:cNvPr>
          <p:cNvPicPr>
            <a:picLocks noChangeAspect="1"/>
          </p:cNvPicPr>
          <p:nvPr/>
        </p:nvPicPr>
        <p:blipFill>
          <a:blip r:embed="rId2"/>
          <a:stretch>
            <a:fillRect/>
          </a:stretch>
        </p:blipFill>
        <p:spPr>
          <a:xfrm>
            <a:off x="643467" y="784522"/>
            <a:ext cx="10905066" cy="5288956"/>
          </a:xfrm>
          <a:prstGeom prst="rect">
            <a:avLst/>
          </a:prstGeom>
        </p:spPr>
      </p:pic>
      <p:sp>
        <p:nvSpPr>
          <p:cNvPr id="4" name="Footer Placeholder 3">
            <a:extLst>
              <a:ext uri="{FF2B5EF4-FFF2-40B4-BE49-F238E27FC236}">
                <a16:creationId xmlns:a16="http://schemas.microsoft.com/office/drawing/2014/main" id="{8AB13FB5-5B2A-450D-B663-A034D09E149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989975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9D118BDB-A2F3-4B0A-8837-D2EF3C4EB7CF}"/>
              </a:ext>
            </a:extLst>
          </p:cNvPr>
          <p:cNvPicPr>
            <a:picLocks noChangeAspect="1"/>
          </p:cNvPicPr>
          <p:nvPr/>
        </p:nvPicPr>
        <p:blipFill>
          <a:blip r:embed="rId2"/>
          <a:stretch>
            <a:fillRect/>
          </a:stretch>
        </p:blipFill>
        <p:spPr>
          <a:xfrm>
            <a:off x="739207" y="643467"/>
            <a:ext cx="10713586" cy="5571066"/>
          </a:xfrm>
          <a:prstGeom prst="rect">
            <a:avLst/>
          </a:prstGeom>
        </p:spPr>
      </p:pic>
      <p:sp>
        <p:nvSpPr>
          <p:cNvPr id="4" name="Footer Placeholder 3">
            <a:extLst>
              <a:ext uri="{FF2B5EF4-FFF2-40B4-BE49-F238E27FC236}">
                <a16:creationId xmlns:a16="http://schemas.microsoft.com/office/drawing/2014/main" id="{8AB13FB5-5B2A-450D-B663-A034D09E149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709540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0A97065F-24D0-4B03-9A6C-47B8EEB4A812}"/>
              </a:ext>
            </a:extLst>
          </p:cNvPr>
          <p:cNvPicPr>
            <a:picLocks noChangeAspect="1"/>
          </p:cNvPicPr>
          <p:nvPr/>
        </p:nvPicPr>
        <p:blipFill>
          <a:blip r:embed="rId2"/>
          <a:stretch>
            <a:fillRect/>
          </a:stretch>
        </p:blipFill>
        <p:spPr>
          <a:xfrm>
            <a:off x="643467" y="661839"/>
            <a:ext cx="10905066" cy="5534321"/>
          </a:xfrm>
          <a:prstGeom prst="rect">
            <a:avLst/>
          </a:prstGeom>
        </p:spPr>
      </p:pic>
      <p:sp>
        <p:nvSpPr>
          <p:cNvPr id="4" name="Footer Placeholder 3">
            <a:extLst>
              <a:ext uri="{FF2B5EF4-FFF2-40B4-BE49-F238E27FC236}">
                <a16:creationId xmlns:a16="http://schemas.microsoft.com/office/drawing/2014/main" id="{8AB13FB5-5B2A-450D-B663-A034D09E149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550922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C3F3D06C-A4BE-44AB-8F4F-ED4BECF3FD61}"/>
              </a:ext>
            </a:extLst>
          </p:cNvPr>
          <p:cNvPicPr>
            <a:picLocks noChangeAspect="1"/>
          </p:cNvPicPr>
          <p:nvPr/>
        </p:nvPicPr>
        <p:blipFill>
          <a:blip r:embed="rId2"/>
          <a:stretch>
            <a:fillRect/>
          </a:stretch>
        </p:blipFill>
        <p:spPr>
          <a:xfrm>
            <a:off x="764836" y="643467"/>
            <a:ext cx="10662327" cy="5571066"/>
          </a:xfrm>
          <a:prstGeom prst="rect">
            <a:avLst/>
          </a:prstGeom>
        </p:spPr>
      </p:pic>
      <p:sp>
        <p:nvSpPr>
          <p:cNvPr id="4" name="Footer Placeholder 3">
            <a:extLst>
              <a:ext uri="{FF2B5EF4-FFF2-40B4-BE49-F238E27FC236}">
                <a16:creationId xmlns:a16="http://schemas.microsoft.com/office/drawing/2014/main" id="{8AB13FB5-5B2A-450D-B663-A034D09E149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63166242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77</Words>
  <Application>Microsoft Office PowerPoint</Application>
  <PresentationFormat>Widescreen</PresentationFormat>
  <Paragraphs>19</Paragraphs>
  <Slides>17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2019-11-11T14:54:46Z</dcterms:created>
  <dcterms:modified xsi:type="dcterms:W3CDTF">2019-11-11T14:54:47Z</dcterms:modified>
</cp:coreProperties>
</file>