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8"/>
  </p:notesMasterIdLst>
  <p:handoutMasterIdLst>
    <p:handoutMasterId r:id="rId9"/>
  </p:handoutMasterIdLst>
  <p:sldIdLst>
    <p:sldId id="256" r:id="rId2"/>
    <p:sldId id="277" r:id="rId3"/>
    <p:sldId id="278" r:id="rId4"/>
    <p:sldId id="279" r:id="rId5"/>
    <p:sldId id="280" r:id="rId6"/>
    <p:sldId id="28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64" d="100"/>
          <a:sy n="64" d="100"/>
        </p:scale>
        <p:origin x="44" y="120"/>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1/14/2023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1/14/2023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1/14/2023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1/14/2023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1/14/2023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1/14/2023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1/14/2023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1/14/2023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1/14/2023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1/14/2023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1/14/2023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1/14/2023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1/14/2023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 name="Rectangle 154">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Rectangle 156">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13369844-72DD-24D2-38A3-0130133E9CDE}"/>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4" name="Rectangle 143">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hape&#10;&#10;Description automatically generated with medium confidence">
            <a:extLst>
              <a:ext uri="{FF2B5EF4-FFF2-40B4-BE49-F238E27FC236}">
                <a16:creationId xmlns:a16="http://schemas.microsoft.com/office/drawing/2014/main" id="{A412656B-B88D-DB9B-3586-E00A556D7F95}"/>
              </a:ext>
            </a:extLst>
          </p:cNvPr>
          <p:cNvPicPr>
            <a:picLocks noChangeAspect="1"/>
          </p:cNvPicPr>
          <p:nvPr/>
        </p:nvPicPr>
        <p:blipFill>
          <a:blip r:embed="rId2"/>
          <a:stretch>
            <a:fillRect/>
          </a:stretch>
        </p:blipFill>
        <p:spPr>
          <a:xfrm>
            <a:off x="1334405" y="643467"/>
            <a:ext cx="9523190"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ADD8EDAF-53CC-D889-1DE9-85F02CB6A4D7}"/>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3B90F715-AF25-5AAC-AD88-4769BC3191D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1026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AFECB8FF-C07A-7316-5930-5DBDEEA78FB2}"/>
              </a:ext>
            </a:extLst>
          </p:cNvPr>
          <p:cNvPicPr>
            <a:picLocks noGrp="1" noChangeAspect="1"/>
          </p:cNvPicPr>
          <p:nvPr>
            <p:ph idx="1"/>
          </p:nvPr>
        </p:nvPicPr>
        <p:blipFill>
          <a:blip r:embed="rId2"/>
          <a:stretch>
            <a:fillRect/>
          </a:stretch>
        </p:blipFill>
        <p:spPr>
          <a:xfrm>
            <a:off x="937605" y="643467"/>
            <a:ext cx="10316790" cy="5571066"/>
          </a:xfrm>
          <a:prstGeom prst="rect">
            <a:avLst/>
          </a:prstGeom>
        </p:spPr>
      </p:pic>
      <p:sp>
        <p:nvSpPr>
          <p:cNvPr id="4" name="Footer Placeholder 3">
            <a:extLst>
              <a:ext uri="{FF2B5EF4-FFF2-40B4-BE49-F238E27FC236}">
                <a16:creationId xmlns:a16="http://schemas.microsoft.com/office/drawing/2014/main" id="{939F13F2-D06D-4C3C-8AE5-DFAABD401B4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9403560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FDF96F9C-46CB-B406-8552-7DAB24064220}"/>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DFCCAA0F-93BE-3599-7F15-BAFD7548533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68417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29BB962-1F7A-50E4-4F7E-B3F40ED346F5}"/>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A5690F49-DE51-C91D-7435-0BD97791CBE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188275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325</TotalTime>
  <Words>55</Words>
  <Application>Microsoft Office PowerPoint</Application>
  <PresentationFormat>Widescreen</PresentationFormat>
  <Paragraphs>8</Paragraphs>
  <Slides>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32</cp:revision>
  <dcterms:created xsi:type="dcterms:W3CDTF">2019-09-28T20:24:12Z</dcterms:created>
  <dcterms:modified xsi:type="dcterms:W3CDTF">2023-01-14T22:18:57Z</dcterms:modified>
</cp:coreProperties>
</file>