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2" d="100"/>
          <a:sy n="62" d="100"/>
        </p:scale>
        <p:origin x="34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AA9A93C-1CE9-4F1A-987E-95D30D482A06}"/>
    <pc:docChg chg="custSel modSld">
      <pc:chgData name="Sarah Gothard" userId="0e53f415fda5f162" providerId="LiveId" clId="{4AA9A93C-1CE9-4F1A-987E-95D30D482A06}" dt="2022-03-26T18:24:45.584" v="2" actId="26606"/>
      <pc:docMkLst>
        <pc:docMk/>
      </pc:docMkLst>
      <pc:sldChg chg="addSp delSp modSp mod">
        <pc:chgData name="Sarah Gothard" userId="0e53f415fda5f162" providerId="LiveId" clId="{4AA9A93C-1CE9-4F1A-987E-95D30D482A06}" dt="2022-03-26T18:24:45.584" v="2" actId="26606"/>
        <pc:sldMkLst>
          <pc:docMk/>
          <pc:sldMk cId="536071998" sldId="256"/>
        </pc:sldMkLst>
        <pc:spChg chg="ord">
          <ac:chgData name="Sarah Gothard" userId="0e53f415fda5f162" providerId="LiveId" clId="{4AA9A93C-1CE9-4F1A-987E-95D30D482A06}" dt="2022-03-26T18:24:45.584" v="2" actId="26606"/>
          <ac:spMkLst>
            <pc:docMk/>
            <pc:sldMk cId="536071998" sldId="256"/>
            <ac:spMk id="3" creationId="{0B3C69C4-BCAA-4D89-B43B-A0884DF6934F}"/>
          </ac:spMkLst>
        </pc:spChg>
        <pc:spChg chg="del">
          <ac:chgData name="Sarah Gothard" userId="0e53f415fda5f162" providerId="LiveId" clId="{4AA9A93C-1CE9-4F1A-987E-95D30D482A06}" dt="2022-03-26T18:24:45.584" v="2" actId="26606"/>
          <ac:spMkLst>
            <pc:docMk/>
            <pc:sldMk cId="536071998" sldId="256"/>
            <ac:spMk id="15" creationId="{32BC26D8-82FB-445E-AA49-62A77D7C1EE0}"/>
          </ac:spMkLst>
        </pc:spChg>
        <pc:spChg chg="del">
          <ac:chgData name="Sarah Gothard" userId="0e53f415fda5f162" providerId="LiveId" clId="{4AA9A93C-1CE9-4F1A-987E-95D30D482A06}" dt="2022-03-26T18:24:45.584" v="2" actId="26606"/>
          <ac:spMkLst>
            <pc:docMk/>
            <pc:sldMk cId="536071998" sldId="256"/>
            <ac:spMk id="17" creationId="{CB44330D-EA18-4254-AA95-EB49948539B8}"/>
          </ac:spMkLst>
        </pc:spChg>
        <pc:spChg chg="add">
          <ac:chgData name="Sarah Gothard" userId="0e53f415fda5f162" providerId="LiveId" clId="{4AA9A93C-1CE9-4F1A-987E-95D30D482A06}" dt="2022-03-26T18:24:45.584" v="2" actId="26606"/>
          <ac:spMkLst>
            <pc:docMk/>
            <pc:sldMk cId="536071998" sldId="256"/>
            <ac:spMk id="22" creationId="{32BC26D8-82FB-445E-AA49-62A77D7C1EE0}"/>
          </ac:spMkLst>
        </pc:spChg>
        <pc:spChg chg="add">
          <ac:chgData name="Sarah Gothard" userId="0e53f415fda5f162" providerId="LiveId" clId="{4AA9A93C-1CE9-4F1A-987E-95D30D482A06}" dt="2022-03-26T18:24:45.584" v="2" actId="26606"/>
          <ac:spMkLst>
            <pc:docMk/>
            <pc:sldMk cId="536071998" sldId="256"/>
            <ac:spMk id="24" creationId="{CB44330D-EA18-4254-AA95-EB49948539B8}"/>
          </ac:spMkLst>
        </pc:spChg>
        <pc:picChg chg="del">
          <ac:chgData name="Sarah Gothard" userId="0e53f415fda5f162" providerId="LiveId" clId="{4AA9A93C-1CE9-4F1A-987E-95D30D482A06}" dt="2022-03-26T18:24:43.800" v="0" actId="478"/>
          <ac:picMkLst>
            <pc:docMk/>
            <pc:sldMk cId="536071998" sldId="256"/>
            <ac:picMk id="4" creationId="{F602D248-AA51-480F-8122-E1094E1AA5F2}"/>
          </ac:picMkLst>
        </pc:picChg>
        <pc:picChg chg="add mod">
          <ac:chgData name="Sarah Gothard" userId="0e53f415fda5f162" providerId="LiveId" clId="{4AA9A93C-1CE9-4F1A-987E-95D30D482A06}" dt="2022-03-26T18:24:45.584" v="2" actId="26606"/>
          <ac:picMkLst>
            <pc:docMk/>
            <pc:sldMk cId="536071998" sldId="256"/>
            <ac:picMk id="5" creationId="{16789768-6E58-4562-825E-128375E3C71C}"/>
          </ac:picMkLst>
        </pc:picChg>
      </pc:sldChg>
    </pc:docChg>
  </pc:docChgLst>
  <pc:docChgLst>
    <pc:chgData name="Sarah Gothard" userId="0e53f415fda5f162" providerId="LiveId" clId="{29BEC861-586F-4E79-84D4-F60B14047E6E}"/>
    <pc:docChg chg="custSel mod addSld delSld modSld">
      <pc:chgData name="Sarah Gothard" userId="0e53f415fda5f162" providerId="LiveId" clId="{29BEC861-586F-4E79-84D4-F60B14047E6E}" dt="2019-11-14T14:13:11.731" v="54" actId="2696"/>
      <pc:docMkLst>
        <pc:docMk/>
      </pc:docMkLst>
      <pc:sldChg chg="addSp delSp modSp">
        <pc:chgData name="Sarah Gothard" userId="0e53f415fda5f162" providerId="LiveId" clId="{29BEC861-586F-4E79-84D4-F60B14047E6E}" dt="2019-11-14T13:28:39.665" v="32" actId="26606"/>
        <pc:sldMkLst>
          <pc:docMk/>
          <pc:sldMk cId="536071998" sldId="256"/>
        </pc:sldMkLst>
        <pc:spChg chg="ord">
          <ac:chgData name="Sarah Gothard" userId="0e53f415fda5f162" providerId="LiveId" clId="{29BEC861-586F-4E79-84D4-F60B14047E6E}" dt="2019-11-14T13:28:39.665" v="32" actId="26606"/>
          <ac:spMkLst>
            <pc:docMk/>
            <pc:sldMk cId="536071998" sldId="256"/>
            <ac:spMk id="3" creationId="{0B3C69C4-BCAA-4D89-B43B-A0884DF6934F}"/>
          </ac:spMkLst>
        </pc:spChg>
        <pc:spChg chg="del">
          <ac:chgData name="Sarah Gothard" userId="0e53f415fda5f162" providerId="LiveId" clId="{29BEC861-586F-4E79-84D4-F60B14047E6E}" dt="2019-11-14T13:28:39.665" v="32" actId="26606"/>
          <ac:spMkLst>
            <pc:docMk/>
            <pc:sldMk cId="536071998" sldId="256"/>
            <ac:spMk id="8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39.665" v="32" actId="26606"/>
          <ac:spMkLst>
            <pc:docMk/>
            <pc:sldMk cId="536071998" sldId="256"/>
            <ac:spMk id="10" creationId="{CB44330D-EA18-4254-AA95-EB49948539B8}"/>
          </ac:spMkLst>
        </pc:spChg>
        <pc:spChg chg="add">
          <ac:chgData name="Sarah Gothard" userId="0e53f415fda5f162" providerId="LiveId" clId="{29BEC861-586F-4E79-84D4-F60B14047E6E}" dt="2019-11-14T13:28:39.665" v="32" actId="26606"/>
          <ac:spMkLst>
            <pc:docMk/>
            <pc:sldMk cId="536071998" sldId="256"/>
            <ac:spMk id="15" creationId="{32BC26D8-82FB-445E-AA49-62A77D7C1EE0}"/>
          </ac:spMkLst>
        </pc:spChg>
        <pc:spChg chg="add">
          <ac:chgData name="Sarah Gothard" userId="0e53f415fda5f162" providerId="LiveId" clId="{29BEC861-586F-4E79-84D4-F60B14047E6E}" dt="2019-11-14T13:28:39.665" v="32" actId="26606"/>
          <ac:spMkLst>
            <pc:docMk/>
            <pc:sldMk cId="536071998" sldId="256"/>
            <ac:spMk id="17" creationId="{CB44330D-EA18-4254-AA95-EB49948539B8}"/>
          </ac:spMkLst>
        </pc:spChg>
        <pc:picChg chg="del">
          <ac:chgData name="Sarah Gothard" userId="0e53f415fda5f162" providerId="LiveId" clId="{29BEC861-586F-4E79-84D4-F60B14047E6E}" dt="2019-11-14T13:28:00.475" v="0" actId="478"/>
          <ac:picMkLst>
            <pc:docMk/>
            <pc:sldMk cId="536071998" sldId="256"/>
            <ac:picMk id="2" creationId="{29CCCEB2-98BD-4020-BC4E-198CF123BC8C}"/>
          </ac:picMkLst>
        </pc:picChg>
        <pc:picChg chg="add mod">
          <ac:chgData name="Sarah Gothard" userId="0e53f415fda5f162" providerId="LiveId" clId="{29BEC861-586F-4E79-84D4-F60B14047E6E}" dt="2019-11-14T13:28:39.665" v="32" actId="26606"/>
          <ac:picMkLst>
            <pc:docMk/>
            <pc:sldMk cId="536071998" sldId="256"/>
            <ac:picMk id="4" creationId="{F602D248-AA51-480F-8122-E1094E1AA5F2}"/>
          </ac:picMkLst>
        </pc:picChg>
      </pc:sldChg>
      <pc:sldChg chg="addSp delSp modSp">
        <pc:chgData name="Sarah Gothard" userId="0e53f415fda5f162" providerId="LiveId" clId="{29BEC861-586F-4E79-84D4-F60B14047E6E}" dt="2019-11-14T13:31:28.168" v="34" actId="26606"/>
        <pc:sldMkLst>
          <pc:docMk/>
          <pc:sldMk cId="2551191543" sldId="257"/>
        </pc:sldMkLst>
        <pc:spChg chg="ord">
          <ac:chgData name="Sarah Gothard" userId="0e53f415fda5f162" providerId="LiveId" clId="{29BEC861-586F-4E79-84D4-F60B14047E6E}" dt="2019-11-14T13:31:28.168" v="34" actId="26606"/>
          <ac:spMkLst>
            <pc:docMk/>
            <pc:sldMk cId="2551191543" sldId="257"/>
            <ac:spMk id="4" creationId="{C8C72D4D-1F63-4213-9F9F-DCBA71B8C487}"/>
          </ac:spMkLst>
        </pc:spChg>
        <pc:spChg chg="del">
          <ac:chgData name="Sarah Gothard" userId="0e53f415fda5f162" providerId="LiveId" clId="{29BEC861-586F-4E79-84D4-F60B14047E6E}" dt="2019-11-14T13:31:28.168" v="34" actId="26606"/>
          <ac:spMkLst>
            <pc:docMk/>
            <pc:sldMk cId="2551191543" sldId="257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31:28.168" v="34" actId="26606"/>
          <ac:spMkLst>
            <pc:docMk/>
            <pc:sldMk cId="2551191543" sldId="257"/>
            <ac:spMk id="17" creationId="{CB44330D-EA18-4254-AA95-EB49948539B8}"/>
          </ac:spMkLst>
        </pc:spChg>
        <pc:spChg chg="add">
          <ac:chgData name="Sarah Gothard" userId="0e53f415fda5f162" providerId="LiveId" clId="{29BEC861-586F-4E79-84D4-F60B14047E6E}" dt="2019-11-14T13:31:28.168" v="34" actId="26606"/>
          <ac:spMkLst>
            <pc:docMk/>
            <pc:sldMk cId="2551191543" sldId="257"/>
            <ac:spMk id="22" creationId="{32BC26D8-82FB-445E-AA49-62A77D7C1EE0}"/>
          </ac:spMkLst>
        </pc:spChg>
        <pc:spChg chg="add">
          <ac:chgData name="Sarah Gothard" userId="0e53f415fda5f162" providerId="LiveId" clId="{29BEC861-586F-4E79-84D4-F60B14047E6E}" dt="2019-11-14T13:31:28.168" v="34" actId="26606"/>
          <ac:spMkLst>
            <pc:docMk/>
            <pc:sldMk cId="2551191543" sldId="257"/>
            <ac:spMk id="24" creationId="{CB44330D-EA18-4254-AA95-EB49948539B8}"/>
          </ac:spMkLst>
        </pc:spChg>
        <pc:picChg chg="add mod">
          <ac:chgData name="Sarah Gothard" userId="0e53f415fda5f162" providerId="LiveId" clId="{29BEC861-586F-4E79-84D4-F60B14047E6E}" dt="2019-11-14T13:31:28.168" v="34" actId="26606"/>
          <ac:picMkLst>
            <pc:docMk/>
            <pc:sldMk cId="2551191543" sldId="257"/>
            <ac:picMk id="2" creationId="{5DB35238-70B6-4406-899C-394F05AF86EB}"/>
          </ac:picMkLst>
        </pc:picChg>
        <pc:picChg chg="del">
          <ac:chgData name="Sarah Gothard" userId="0e53f415fda5f162" providerId="LiveId" clId="{29BEC861-586F-4E79-84D4-F60B14047E6E}" dt="2019-11-14T13:28:02.293" v="1" actId="478"/>
          <ac:picMkLst>
            <pc:docMk/>
            <pc:sldMk cId="2551191543" sldId="257"/>
            <ac:picMk id="5" creationId="{04D2A33D-232C-45DA-BF62-F6A3E200CD43}"/>
          </ac:picMkLst>
        </pc:picChg>
      </pc:sldChg>
      <pc:sldChg chg="addSp delSp modSp add mod setBg delDesignElem">
        <pc:chgData name="Sarah Gothard" userId="0e53f415fda5f162" providerId="LiveId" clId="{29BEC861-586F-4E79-84D4-F60B14047E6E}" dt="2019-11-14T14:08:53.953" v="46" actId="26606"/>
        <pc:sldMkLst>
          <pc:docMk/>
          <pc:sldMk cId="143067612" sldId="258"/>
        </pc:sldMkLst>
        <pc:spChg chg="ord">
          <ac:chgData name="Sarah Gothard" userId="0e53f415fda5f162" providerId="LiveId" clId="{29BEC861-586F-4E79-84D4-F60B14047E6E}" dt="2019-11-14T14:08:53.953" v="46" actId="26606"/>
          <ac:spMkLst>
            <pc:docMk/>
            <pc:sldMk cId="143067612" sldId="258"/>
            <ac:spMk id="4" creationId="{C8C72D4D-1F63-4213-9F9F-DCBA71B8C487}"/>
          </ac:spMkLst>
        </pc:spChg>
        <pc:spChg chg="add">
          <ac:chgData name="Sarah Gothard" userId="0e53f415fda5f162" providerId="LiveId" clId="{29BEC861-586F-4E79-84D4-F60B14047E6E}" dt="2019-11-14T14:08:53.953" v="46" actId="26606"/>
          <ac:spMkLst>
            <pc:docMk/>
            <pc:sldMk cId="143067612" sldId="258"/>
            <ac:spMk id="9" creationId="{32BC26D8-82FB-445E-AA49-62A77D7C1EE0}"/>
          </ac:spMkLst>
        </pc:spChg>
        <pc:spChg chg="add">
          <ac:chgData name="Sarah Gothard" userId="0e53f415fda5f162" providerId="LiveId" clId="{29BEC861-586F-4E79-84D4-F60B14047E6E}" dt="2019-11-14T14:08:53.953" v="46" actId="26606"/>
          <ac:spMkLst>
            <pc:docMk/>
            <pc:sldMk cId="143067612" sldId="258"/>
            <ac:spMk id="11" creationId="{CB44330D-EA18-4254-AA95-EB49948539B8}"/>
          </ac:spMkLst>
        </pc:spChg>
        <pc:spChg chg="del">
          <ac:chgData name="Sarah Gothard" userId="0e53f415fda5f162" providerId="LiveId" clId="{29BEC861-586F-4E79-84D4-F60B14047E6E}" dt="2019-11-14T13:28:05.538" v="14"/>
          <ac:spMkLst>
            <pc:docMk/>
            <pc:sldMk cId="143067612" sldId="258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05.538" v="14"/>
          <ac:spMkLst>
            <pc:docMk/>
            <pc:sldMk cId="143067612" sldId="258"/>
            <ac:spMk id="17" creationId="{CB44330D-EA18-4254-AA95-EB49948539B8}"/>
          </ac:spMkLst>
        </pc:spChg>
        <pc:picChg chg="add mod">
          <ac:chgData name="Sarah Gothard" userId="0e53f415fda5f162" providerId="LiveId" clId="{29BEC861-586F-4E79-84D4-F60B14047E6E}" dt="2019-11-14T14:08:53.953" v="46" actId="26606"/>
          <ac:picMkLst>
            <pc:docMk/>
            <pc:sldMk cId="143067612" sldId="258"/>
            <ac:picMk id="2" creationId="{0248E318-AF97-493A-847F-949138623CB4}"/>
          </ac:picMkLst>
        </pc:picChg>
      </pc:sldChg>
      <pc:sldChg chg="del">
        <pc:chgData name="Sarah Gothard" userId="0e53f415fda5f162" providerId="LiveId" clId="{29BEC861-586F-4E79-84D4-F60B14047E6E}" dt="2019-11-14T13:28:04.376" v="2" actId="2696"/>
        <pc:sldMkLst>
          <pc:docMk/>
          <pc:sldMk cId="1875144730" sldId="258"/>
        </pc:sldMkLst>
      </pc:sldChg>
      <pc:sldChg chg="del">
        <pc:chgData name="Sarah Gothard" userId="0e53f415fda5f162" providerId="LiveId" clId="{29BEC861-586F-4E79-84D4-F60B14047E6E}" dt="2019-11-14T13:28:04.390" v="3" actId="2696"/>
        <pc:sldMkLst>
          <pc:docMk/>
          <pc:sldMk cId="370837892" sldId="259"/>
        </pc:sldMkLst>
      </pc:sldChg>
      <pc:sldChg chg="addSp delSp modSp add mod setBg delDesignElem">
        <pc:chgData name="Sarah Gothard" userId="0e53f415fda5f162" providerId="LiveId" clId="{29BEC861-586F-4E79-84D4-F60B14047E6E}" dt="2019-11-14T13:42:11.440" v="38" actId="26606"/>
        <pc:sldMkLst>
          <pc:docMk/>
          <pc:sldMk cId="3921670781" sldId="259"/>
        </pc:sldMkLst>
        <pc:spChg chg="ord">
          <ac:chgData name="Sarah Gothard" userId="0e53f415fda5f162" providerId="LiveId" clId="{29BEC861-586F-4E79-84D4-F60B14047E6E}" dt="2019-11-14T13:42:11.440" v="38" actId="26606"/>
          <ac:spMkLst>
            <pc:docMk/>
            <pc:sldMk cId="3921670781" sldId="259"/>
            <ac:spMk id="4" creationId="{C8C72D4D-1F63-4213-9F9F-DCBA71B8C487}"/>
          </ac:spMkLst>
        </pc:spChg>
        <pc:spChg chg="add">
          <ac:chgData name="Sarah Gothard" userId="0e53f415fda5f162" providerId="LiveId" clId="{29BEC861-586F-4E79-84D4-F60B14047E6E}" dt="2019-11-14T13:42:11.440" v="38" actId="26606"/>
          <ac:spMkLst>
            <pc:docMk/>
            <pc:sldMk cId="3921670781" sldId="259"/>
            <ac:spMk id="9" creationId="{32BC26D8-82FB-445E-AA49-62A77D7C1EE0}"/>
          </ac:spMkLst>
        </pc:spChg>
        <pc:spChg chg="add">
          <ac:chgData name="Sarah Gothard" userId="0e53f415fda5f162" providerId="LiveId" clId="{29BEC861-586F-4E79-84D4-F60B14047E6E}" dt="2019-11-14T13:42:11.440" v="38" actId="26606"/>
          <ac:spMkLst>
            <pc:docMk/>
            <pc:sldMk cId="3921670781" sldId="259"/>
            <ac:spMk id="11" creationId="{CB44330D-EA18-4254-AA95-EB49948539B8}"/>
          </ac:spMkLst>
        </pc:spChg>
        <pc:spChg chg="del">
          <ac:chgData name="Sarah Gothard" userId="0e53f415fda5f162" providerId="LiveId" clId="{29BEC861-586F-4E79-84D4-F60B14047E6E}" dt="2019-11-14T13:28:05.676" v="16"/>
          <ac:spMkLst>
            <pc:docMk/>
            <pc:sldMk cId="3921670781" sldId="259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05.676" v="16"/>
          <ac:spMkLst>
            <pc:docMk/>
            <pc:sldMk cId="3921670781" sldId="259"/>
            <ac:spMk id="17" creationId="{CB44330D-EA18-4254-AA95-EB49948539B8}"/>
          </ac:spMkLst>
        </pc:spChg>
        <pc:picChg chg="add del">
          <ac:chgData name="Sarah Gothard" userId="0e53f415fda5f162" providerId="LiveId" clId="{29BEC861-586F-4E79-84D4-F60B14047E6E}" dt="2019-11-14T13:42:08.764" v="36" actId="478"/>
          <ac:picMkLst>
            <pc:docMk/>
            <pc:sldMk cId="3921670781" sldId="259"/>
            <ac:picMk id="2" creationId="{6943818C-F13B-4155-A22E-F566197497E0}"/>
          </ac:picMkLst>
        </pc:picChg>
        <pc:picChg chg="add mod">
          <ac:chgData name="Sarah Gothard" userId="0e53f415fda5f162" providerId="LiveId" clId="{29BEC861-586F-4E79-84D4-F60B14047E6E}" dt="2019-11-14T13:42:11.440" v="38" actId="26606"/>
          <ac:picMkLst>
            <pc:docMk/>
            <pc:sldMk cId="3921670781" sldId="259"/>
            <ac:picMk id="3" creationId="{3EA31841-256D-4AFD-A6D6-98C8120E0AC6}"/>
          </ac:picMkLst>
        </pc:picChg>
      </pc:sldChg>
      <pc:sldChg chg="del">
        <pc:chgData name="Sarah Gothard" userId="0e53f415fda5f162" providerId="LiveId" clId="{29BEC861-586F-4E79-84D4-F60B14047E6E}" dt="2019-11-14T13:28:04.402" v="4" actId="2696"/>
        <pc:sldMkLst>
          <pc:docMk/>
          <pc:sldMk cId="897919651" sldId="260"/>
        </pc:sldMkLst>
      </pc:sldChg>
      <pc:sldChg chg="addSp delSp modSp add mod setBg delDesignElem">
        <pc:chgData name="Sarah Gothard" userId="0e53f415fda5f162" providerId="LiveId" clId="{29BEC861-586F-4E79-84D4-F60B14047E6E}" dt="2019-11-14T14:09:54.358" v="48" actId="26606"/>
        <pc:sldMkLst>
          <pc:docMk/>
          <pc:sldMk cId="1414666303" sldId="260"/>
        </pc:sldMkLst>
        <pc:spChg chg="ord">
          <ac:chgData name="Sarah Gothard" userId="0e53f415fda5f162" providerId="LiveId" clId="{29BEC861-586F-4E79-84D4-F60B14047E6E}" dt="2019-11-14T14:09:54.358" v="48" actId="26606"/>
          <ac:spMkLst>
            <pc:docMk/>
            <pc:sldMk cId="1414666303" sldId="260"/>
            <ac:spMk id="4" creationId="{C8C72D4D-1F63-4213-9F9F-DCBA71B8C487}"/>
          </ac:spMkLst>
        </pc:spChg>
        <pc:spChg chg="add">
          <ac:chgData name="Sarah Gothard" userId="0e53f415fda5f162" providerId="LiveId" clId="{29BEC861-586F-4E79-84D4-F60B14047E6E}" dt="2019-11-14T14:09:54.358" v="48" actId="26606"/>
          <ac:spMkLst>
            <pc:docMk/>
            <pc:sldMk cId="1414666303" sldId="260"/>
            <ac:spMk id="9" creationId="{32BC26D8-82FB-445E-AA49-62A77D7C1EE0}"/>
          </ac:spMkLst>
        </pc:spChg>
        <pc:spChg chg="add">
          <ac:chgData name="Sarah Gothard" userId="0e53f415fda5f162" providerId="LiveId" clId="{29BEC861-586F-4E79-84D4-F60B14047E6E}" dt="2019-11-14T14:09:54.358" v="48" actId="26606"/>
          <ac:spMkLst>
            <pc:docMk/>
            <pc:sldMk cId="1414666303" sldId="260"/>
            <ac:spMk id="11" creationId="{CB44330D-EA18-4254-AA95-EB49948539B8}"/>
          </ac:spMkLst>
        </pc:spChg>
        <pc:spChg chg="del">
          <ac:chgData name="Sarah Gothard" userId="0e53f415fda5f162" providerId="LiveId" clId="{29BEC861-586F-4E79-84D4-F60B14047E6E}" dt="2019-11-14T13:28:05.826" v="18"/>
          <ac:spMkLst>
            <pc:docMk/>
            <pc:sldMk cId="1414666303" sldId="260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05.826" v="18"/>
          <ac:spMkLst>
            <pc:docMk/>
            <pc:sldMk cId="1414666303" sldId="260"/>
            <ac:spMk id="17" creationId="{CB44330D-EA18-4254-AA95-EB49948539B8}"/>
          </ac:spMkLst>
        </pc:spChg>
        <pc:picChg chg="add mod">
          <ac:chgData name="Sarah Gothard" userId="0e53f415fda5f162" providerId="LiveId" clId="{29BEC861-586F-4E79-84D4-F60B14047E6E}" dt="2019-11-14T14:09:54.358" v="48" actId="26606"/>
          <ac:picMkLst>
            <pc:docMk/>
            <pc:sldMk cId="1414666303" sldId="260"/>
            <ac:picMk id="2" creationId="{A6D02991-2DC6-428E-8368-F024A42536CA}"/>
          </ac:picMkLst>
        </pc:picChg>
      </pc:sldChg>
      <pc:sldChg chg="del">
        <pc:chgData name="Sarah Gothard" userId="0e53f415fda5f162" providerId="LiveId" clId="{29BEC861-586F-4E79-84D4-F60B14047E6E}" dt="2019-11-14T13:28:04.407" v="5" actId="2696"/>
        <pc:sldMkLst>
          <pc:docMk/>
          <pc:sldMk cId="2569857941" sldId="261"/>
        </pc:sldMkLst>
      </pc:sldChg>
      <pc:sldChg chg="addSp delSp modSp add mod setBg delDesignElem">
        <pc:chgData name="Sarah Gothard" userId="0e53f415fda5f162" providerId="LiveId" clId="{29BEC861-586F-4E79-84D4-F60B14047E6E}" dt="2019-11-14T13:43:49.636" v="40" actId="26606"/>
        <pc:sldMkLst>
          <pc:docMk/>
          <pc:sldMk cId="4069157951" sldId="261"/>
        </pc:sldMkLst>
        <pc:spChg chg="ord">
          <ac:chgData name="Sarah Gothard" userId="0e53f415fda5f162" providerId="LiveId" clId="{29BEC861-586F-4E79-84D4-F60B14047E6E}" dt="2019-11-14T13:43:49.636" v="40" actId="26606"/>
          <ac:spMkLst>
            <pc:docMk/>
            <pc:sldMk cId="4069157951" sldId="261"/>
            <ac:spMk id="4" creationId="{C8C72D4D-1F63-4213-9F9F-DCBA71B8C487}"/>
          </ac:spMkLst>
        </pc:spChg>
        <pc:spChg chg="add">
          <ac:chgData name="Sarah Gothard" userId="0e53f415fda5f162" providerId="LiveId" clId="{29BEC861-586F-4E79-84D4-F60B14047E6E}" dt="2019-11-14T13:43:49.636" v="40" actId="26606"/>
          <ac:spMkLst>
            <pc:docMk/>
            <pc:sldMk cId="4069157951" sldId="261"/>
            <ac:spMk id="9" creationId="{32BC26D8-82FB-445E-AA49-62A77D7C1EE0}"/>
          </ac:spMkLst>
        </pc:spChg>
        <pc:spChg chg="add">
          <ac:chgData name="Sarah Gothard" userId="0e53f415fda5f162" providerId="LiveId" clId="{29BEC861-586F-4E79-84D4-F60B14047E6E}" dt="2019-11-14T13:43:49.636" v="40" actId="26606"/>
          <ac:spMkLst>
            <pc:docMk/>
            <pc:sldMk cId="4069157951" sldId="261"/>
            <ac:spMk id="11" creationId="{CB44330D-EA18-4254-AA95-EB49948539B8}"/>
          </ac:spMkLst>
        </pc:spChg>
        <pc:spChg chg="del">
          <ac:chgData name="Sarah Gothard" userId="0e53f415fda5f162" providerId="LiveId" clId="{29BEC861-586F-4E79-84D4-F60B14047E6E}" dt="2019-11-14T13:28:05.995" v="20"/>
          <ac:spMkLst>
            <pc:docMk/>
            <pc:sldMk cId="4069157951" sldId="261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05.995" v="20"/>
          <ac:spMkLst>
            <pc:docMk/>
            <pc:sldMk cId="4069157951" sldId="261"/>
            <ac:spMk id="17" creationId="{CB44330D-EA18-4254-AA95-EB49948539B8}"/>
          </ac:spMkLst>
        </pc:spChg>
        <pc:picChg chg="add mod">
          <ac:chgData name="Sarah Gothard" userId="0e53f415fda5f162" providerId="LiveId" clId="{29BEC861-586F-4E79-84D4-F60B14047E6E}" dt="2019-11-14T13:43:49.636" v="40" actId="26606"/>
          <ac:picMkLst>
            <pc:docMk/>
            <pc:sldMk cId="4069157951" sldId="261"/>
            <ac:picMk id="2" creationId="{1BDE61B2-27CB-4B10-AA49-7FA9561480C1}"/>
          </ac:picMkLst>
        </pc:picChg>
      </pc:sldChg>
      <pc:sldChg chg="addSp delSp modSp add mod setBg delDesignElem">
        <pc:chgData name="Sarah Gothard" userId="0e53f415fda5f162" providerId="LiveId" clId="{29BEC861-586F-4E79-84D4-F60B14047E6E}" dt="2019-11-14T14:12:21.399" v="50" actId="26606"/>
        <pc:sldMkLst>
          <pc:docMk/>
          <pc:sldMk cId="50495119" sldId="262"/>
        </pc:sldMkLst>
        <pc:spChg chg="ord">
          <ac:chgData name="Sarah Gothard" userId="0e53f415fda5f162" providerId="LiveId" clId="{29BEC861-586F-4E79-84D4-F60B14047E6E}" dt="2019-11-14T14:12:21.399" v="50" actId="26606"/>
          <ac:spMkLst>
            <pc:docMk/>
            <pc:sldMk cId="50495119" sldId="262"/>
            <ac:spMk id="4" creationId="{C8C72D4D-1F63-4213-9F9F-DCBA71B8C487}"/>
          </ac:spMkLst>
        </pc:spChg>
        <pc:spChg chg="add">
          <ac:chgData name="Sarah Gothard" userId="0e53f415fda5f162" providerId="LiveId" clId="{29BEC861-586F-4E79-84D4-F60B14047E6E}" dt="2019-11-14T14:12:21.399" v="50" actId="26606"/>
          <ac:spMkLst>
            <pc:docMk/>
            <pc:sldMk cId="50495119" sldId="262"/>
            <ac:spMk id="9" creationId="{32BC26D8-82FB-445E-AA49-62A77D7C1EE0}"/>
          </ac:spMkLst>
        </pc:spChg>
        <pc:spChg chg="add">
          <ac:chgData name="Sarah Gothard" userId="0e53f415fda5f162" providerId="LiveId" clId="{29BEC861-586F-4E79-84D4-F60B14047E6E}" dt="2019-11-14T14:12:21.399" v="50" actId="26606"/>
          <ac:spMkLst>
            <pc:docMk/>
            <pc:sldMk cId="50495119" sldId="262"/>
            <ac:spMk id="11" creationId="{CB44330D-EA18-4254-AA95-EB49948539B8}"/>
          </ac:spMkLst>
        </pc:spChg>
        <pc:spChg chg="del">
          <ac:chgData name="Sarah Gothard" userId="0e53f415fda5f162" providerId="LiveId" clId="{29BEC861-586F-4E79-84D4-F60B14047E6E}" dt="2019-11-14T13:28:06.114" v="22"/>
          <ac:spMkLst>
            <pc:docMk/>
            <pc:sldMk cId="50495119" sldId="262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06.114" v="22"/>
          <ac:spMkLst>
            <pc:docMk/>
            <pc:sldMk cId="50495119" sldId="262"/>
            <ac:spMk id="17" creationId="{CB44330D-EA18-4254-AA95-EB49948539B8}"/>
          </ac:spMkLst>
        </pc:spChg>
        <pc:picChg chg="add mod">
          <ac:chgData name="Sarah Gothard" userId="0e53f415fda5f162" providerId="LiveId" clId="{29BEC861-586F-4E79-84D4-F60B14047E6E}" dt="2019-11-14T14:12:21.399" v="50" actId="26606"/>
          <ac:picMkLst>
            <pc:docMk/>
            <pc:sldMk cId="50495119" sldId="262"/>
            <ac:picMk id="2" creationId="{2927A1A7-76E7-4D99-B467-07C3C4E6C273}"/>
          </ac:picMkLst>
        </pc:picChg>
      </pc:sldChg>
      <pc:sldChg chg="del">
        <pc:chgData name="Sarah Gothard" userId="0e53f415fda5f162" providerId="LiveId" clId="{29BEC861-586F-4E79-84D4-F60B14047E6E}" dt="2019-11-14T13:28:04.413" v="6" actId="2696"/>
        <pc:sldMkLst>
          <pc:docMk/>
          <pc:sldMk cId="3858607639" sldId="262"/>
        </pc:sldMkLst>
      </pc:sldChg>
      <pc:sldChg chg="addSp delSp modSp add mod setBg delDesignElem">
        <pc:chgData name="Sarah Gothard" userId="0e53f415fda5f162" providerId="LiveId" clId="{29BEC861-586F-4E79-84D4-F60B14047E6E}" dt="2019-11-14T13:52:07.774" v="44" actId="26606"/>
        <pc:sldMkLst>
          <pc:docMk/>
          <pc:sldMk cId="2095794798" sldId="263"/>
        </pc:sldMkLst>
        <pc:spChg chg="ord">
          <ac:chgData name="Sarah Gothard" userId="0e53f415fda5f162" providerId="LiveId" clId="{29BEC861-586F-4E79-84D4-F60B14047E6E}" dt="2019-11-14T13:52:07.774" v="44" actId="26606"/>
          <ac:spMkLst>
            <pc:docMk/>
            <pc:sldMk cId="2095794798" sldId="263"/>
            <ac:spMk id="4" creationId="{C8C72D4D-1F63-4213-9F9F-DCBA71B8C487}"/>
          </ac:spMkLst>
        </pc:spChg>
        <pc:spChg chg="add">
          <ac:chgData name="Sarah Gothard" userId="0e53f415fda5f162" providerId="LiveId" clId="{29BEC861-586F-4E79-84D4-F60B14047E6E}" dt="2019-11-14T13:52:07.774" v="44" actId="26606"/>
          <ac:spMkLst>
            <pc:docMk/>
            <pc:sldMk cId="2095794798" sldId="263"/>
            <ac:spMk id="9" creationId="{32BC26D8-82FB-445E-AA49-62A77D7C1EE0}"/>
          </ac:spMkLst>
        </pc:spChg>
        <pc:spChg chg="add">
          <ac:chgData name="Sarah Gothard" userId="0e53f415fda5f162" providerId="LiveId" clId="{29BEC861-586F-4E79-84D4-F60B14047E6E}" dt="2019-11-14T13:52:07.774" v="44" actId="26606"/>
          <ac:spMkLst>
            <pc:docMk/>
            <pc:sldMk cId="2095794798" sldId="263"/>
            <ac:spMk id="11" creationId="{CB44330D-EA18-4254-AA95-EB49948539B8}"/>
          </ac:spMkLst>
        </pc:spChg>
        <pc:spChg chg="del">
          <ac:chgData name="Sarah Gothard" userId="0e53f415fda5f162" providerId="LiveId" clId="{29BEC861-586F-4E79-84D4-F60B14047E6E}" dt="2019-11-14T13:28:06.266" v="24"/>
          <ac:spMkLst>
            <pc:docMk/>
            <pc:sldMk cId="2095794798" sldId="263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06.266" v="24"/>
          <ac:spMkLst>
            <pc:docMk/>
            <pc:sldMk cId="2095794798" sldId="263"/>
            <ac:spMk id="17" creationId="{CB44330D-EA18-4254-AA95-EB49948539B8}"/>
          </ac:spMkLst>
        </pc:spChg>
        <pc:picChg chg="add del">
          <ac:chgData name="Sarah Gothard" userId="0e53f415fda5f162" providerId="LiveId" clId="{29BEC861-586F-4E79-84D4-F60B14047E6E}" dt="2019-11-14T13:52:05.584" v="42" actId="478"/>
          <ac:picMkLst>
            <pc:docMk/>
            <pc:sldMk cId="2095794798" sldId="263"/>
            <ac:picMk id="2" creationId="{EE45556E-1A58-4BF0-BB70-1DAD29199689}"/>
          </ac:picMkLst>
        </pc:picChg>
        <pc:picChg chg="add mod">
          <ac:chgData name="Sarah Gothard" userId="0e53f415fda5f162" providerId="LiveId" clId="{29BEC861-586F-4E79-84D4-F60B14047E6E}" dt="2019-11-14T13:52:07.774" v="44" actId="26606"/>
          <ac:picMkLst>
            <pc:docMk/>
            <pc:sldMk cId="2095794798" sldId="263"/>
            <ac:picMk id="3" creationId="{466CE87A-B3A3-4C4F-834E-6BED2E27AEEC}"/>
          </ac:picMkLst>
        </pc:picChg>
      </pc:sldChg>
      <pc:sldChg chg="del">
        <pc:chgData name="Sarah Gothard" userId="0e53f415fda5f162" providerId="LiveId" clId="{29BEC861-586F-4E79-84D4-F60B14047E6E}" dt="2019-11-14T13:28:04.421" v="7" actId="2696"/>
        <pc:sldMkLst>
          <pc:docMk/>
          <pc:sldMk cId="2796124764" sldId="263"/>
        </pc:sldMkLst>
      </pc:sldChg>
      <pc:sldChg chg="addSp delSp modSp add mod setBg delDesignElem">
        <pc:chgData name="Sarah Gothard" userId="0e53f415fda5f162" providerId="LiveId" clId="{29BEC861-586F-4E79-84D4-F60B14047E6E}" dt="2019-11-14T14:13:09.650" v="52" actId="26606"/>
        <pc:sldMkLst>
          <pc:docMk/>
          <pc:sldMk cId="2071509766" sldId="264"/>
        </pc:sldMkLst>
        <pc:spChg chg="ord">
          <ac:chgData name="Sarah Gothard" userId="0e53f415fda5f162" providerId="LiveId" clId="{29BEC861-586F-4E79-84D4-F60B14047E6E}" dt="2019-11-14T14:13:09.650" v="52" actId="26606"/>
          <ac:spMkLst>
            <pc:docMk/>
            <pc:sldMk cId="2071509766" sldId="264"/>
            <ac:spMk id="4" creationId="{C8C72D4D-1F63-4213-9F9F-DCBA71B8C487}"/>
          </ac:spMkLst>
        </pc:spChg>
        <pc:spChg chg="add">
          <ac:chgData name="Sarah Gothard" userId="0e53f415fda5f162" providerId="LiveId" clId="{29BEC861-586F-4E79-84D4-F60B14047E6E}" dt="2019-11-14T14:13:09.650" v="52" actId="26606"/>
          <ac:spMkLst>
            <pc:docMk/>
            <pc:sldMk cId="2071509766" sldId="264"/>
            <ac:spMk id="9" creationId="{32BC26D8-82FB-445E-AA49-62A77D7C1EE0}"/>
          </ac:spMkLst>
        </pc:spChg>
        <pc:spChg chg="add">
          <ac:chgData name="Sarah Gothard" userId="0e53f415fda5f162" providerId="LiveId" clId="{29BEC861-586F-4E79-84D4-F60B14047E6E}" dt="2019-11-14T14:13:09.650" v="52" actId="26606"/>
          <ac:spMkLst>
            <pc:docMk/>
            <pc:sldMk cId="2071509766" sldId="264"/>
            <ac:spMk id="11" creationId="{CB44330D-EA18-4254-AA95-EB49948539B8}"/>
          </ac:spMkLst>
        </pc:spChg>
        <pc:spChg chg="del">
          <ac:chgData name="Sarah Gothard" userId="0e53f415fda5f162" providerId="LiveId" clId="{29BEC861-586F-4E79-84D4-F60B14047E6E}" dt="2019-11-14T13:28:06.445" v="26"/>
          <ac:spMkLst>
            <pc:docMk/>
            <pc:sldMk cId="2071509766" sldId="264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06.445" v="26"/>
          <ac:spMkLst>
            <pc:docMk/>
            <pc:sldMk cId="2071509766" sldId="264"/>
            <ac:spMk id="17" creationId="{CB44330D-EA18-4254-AA95-EB49948539B8}"/>
          </ac:spMkLst>
        </pc:spChg>
        <pc:picChg chg="add mod">
          <ac:chgData name="Sarah Gothard" userId="0e53f415fda5f162" providerId="LiveId" clId="{29BEC861-586F-4E79-84D4-F60B14047E6E}" dt="2019-11-14T14:13:09.650" v="52" actId="26606"/>
          <ac:picMkLst>
            <pc:docMk/>
            <pc:sldMk cId="2071509766" sldId="264"/>
            <ac:picMk id="2" creationId="{4DE27DAC-3E9E-452F-AB26-BE9316E4E015}"/>
          </ac:picMkLst>
        </pc:picChg>
      </pc:sldChg>
      <pc:sldChg chg="del">
        <pc:chgData name="Sarah Gothard" userId="0e53f415fda5f162" providerId="LiveId" clId="{29BEC861-586F-4E79-84D4-F60B14047E6E}" dt="2019-11-14T13:28:04.426" v="8" actId="2696"/>
        <pc:sldMkLst>
          <pc:docMk/>
          <pc:sldMk cId="2090794109" sldId="264"/>
        </pc:sldMkLst>
      </pc:sldChg>
      <pc:sldChg chg="del">
        <pc:chgData name="Sarah Gothard" userId="0e53f415fda5f162" providerId="LiveId" clId="{29BEC861-586F-4E79-84D4-F60B14047E6E}" dt="2019-11-14T13:28:04.431" v="9" actId="2696"/>
        <pc:sldMkLst>
          <pc:docMk/>
          <pc:sldMk cId="1972429663" sldId="265"/>
        </pc:sldMkLst>
      </pc:sldChg>
      <pc:sldChg chg="delSp add del setBg delDesignElem">
        <pc:chgData name="Sarah Gothard" userId="0e53f415fda5f162" providerId="LiveId" clId="{29BEC861-586F-4E79-84D4-F60B14047E6E}" dt="2019-11-14T14:13:11.723" v="53" actId="2696"/>
        <pc:sldMkLst>
          <pc:docMk/>
          <pc:sldMk cId="2506012178" sldId="265"/>
        </pc:sldMkLst>
        <pc:spChg chg="del">
          <ac:chgData name="Sarah Gothard" userId="0e53f415fda5f162" providerId="LiveId" clId="{29BEC861-586F-4E79-84D4-F60B14047E6E}" dt="2019-11-14T13:28:06.577" v="28"/>
          <ac:spMkLst>
            <pc:docMk/>
            <pc:sldMk cId="2506012178" sldId="265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06.577" v="28"/>
          <ac:spMkLst>
            <pc:docMk/>
            <pc:sldMk cId="2506012178" sldId="265"/>
            <ac:spMk id="17" creationId="{CB44330D-EA18-4254-AA95-EB49948539B8}"/>
          </ac:spMkLst>
        </pc:spChg>
      </pc:sldChg>
      <pc:sldChg chg="del">
        <pc:chgData name="Sarah Gothard" userId="0e53f415fda5f162" providerId="LiveId" clId="{29BEC861-586F-4E79-84D4-F60B14047E6E}" dt="2019-11-14T13:28:04.437" v="10" actId="2696"/>
        <pc:sldMkLst>
          <pc:docMk/>
          <pc:sldMk cId="1013253503" sldId="266"/>
        </pc:sldMkLst>
      </pc:sldChg>
      <pc:sldChg chg="delSp add del setBg delDesignElem">
        <pc:chgData name="Sarah Gothard" userId="0e53f415fda5f162" providerId="LiveId" clId="{29BEC861-586F-4E79-84D4-F60B14047E6E}" dt="2019-11-14T14:13:11.731" v="54" actId="2696"/>
        <pc:sldMkLst>
          <pc:docMk/>
          <pc:sldMk cId="1760347042" sldId="266"/>
        </pc:sldMkLst>
        <pc:spChg chg="del">
          <ac:chgData name="Sarah Gothard" userId="0e53f415fda5f162" providerId="LiveId" clId="{29BEC861-586F-4E79-84D4-F60B14047E6E}" dt="2019-11-14T13:28:06.728" v="30"/>
          <ac:spMkLst>
            <pc:docMk/>
            <pc:sldMk cId="1760347042" sldId="266"/>
            <ac:spMk id="16" creationId="{32BC26D8-82FB-445E-AA49-62A77D7C1EE0}"/>
          </ac:spMkLst>
        </pc:spChg>
        <pc:spChg chg="del">
          <ac:chgData name="Sarah Gothard" userId="0e53f415fda5f162" providerId="LiveId" clId="{29BEC861-586F-4E79-84D4-F60B14047E6E}" dt="2019-11-14T13:28:06.728" v="30"/>
          <ac:spMkLst>
            <pc:docMk/>
            <pc:sldMk cId="1760347042" sldId="266"/>
            <ac:spMk id="17" creationId="{CB44330D-EA18-4254-AA95-EB49948539B8}"/>
          </ac:spMkLst>
        </pc:spChg>
      </pc:sldChg>
      <pc:sldChg chg="del">
        <pc:chgData name="Sarah Gothard" userId="0e53f415fda5f162" providerId="LiveId" clId="{29BEC861-586F-4E79-84D4-F60B14047E6E}" dt="2019-11-14T13:28:04.443" v="11" actId="2696"/>
        <pc:sldMkLst>
          <pc:docMk/>
          <pc:sldMk cId="2899940109" sldId="267"/>
        </pc:sldMkLst>
      </pc:sldChg>
      <pc:sldChg chg="del">
        <pc:chgData name="Sarah Gothard" userId="0e53f415fda5f162" providerId="LiveId" clId="{29BEC861-586F-4E79-84D4-F60B14047E6E}" dt="2019-11-14T13:28:04.448" v="12" actId="2696"/>
        <pc:sldMkLst>
          <pc:docMk/>
          <pc:sldMk cId="146801047" sldId="26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3/26/2022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3/26/2022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3/26/2022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3/26/2022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3/26/2022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789768-6E58-4562-825E-128375E3C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B35238-70B6-4406-899C-394F05AF8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248E318-AF97-493A-847F-949138623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306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EA31841-256D-4AFD-A6D6-98C8120E0A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1670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D02991-2DC6-428E-8368-F024A4253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1466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DE61B2-27CB-4B10-AA49-7FA956148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69157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27A1A7-76E7-4D99-B467-07C3C4E6C2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0495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6CE87A-B3A3-4C4F-834E-6BED2E27AE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95794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E27DAC-3E9E-452F-AB26-BE9316E4E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7150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2019-11-14T14:13:09Z</dcterms:created>
  <dcterms:modified xsi:type="dcterms:W3CDTF">2022-03-26T18:24:54Z</dcterms:modified>
</cp:coreProperties>
</file>