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339" r:id="rId3"/>
    <p:sldId id="256" r:id="rId4"/>
    <p:sldId id="340" r:id="rId5"/>
    <p:sldId id="345" r:id="rId6"/>
    <p:sldId id="341" r:id="rId7"/>
    <p:sldId id="346" r:id="rId8"/>
    <p:sldId id="342" r:id="rId9"/>
    <p:sldId id="347" r:id="rId10"/>
    <p:sldId id="343" r:id="rId11"/>
    <p:sldId id="348" r:id="rId12"/>
    <p:sldId id="34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7942B3-9A3C-4572-A5EF-E2AC1D8012D1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68E0A-3C6B-4E4F-A1A4-0DE270A8D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13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22FD2-5882-4D62-EE2F-FB111FAB11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204773-8E2D-DBB3-3AE7-3260F35D3F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9C15F-D58A-6207-5A54-56A0FC288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59204-E5B7-4FC4-B5C9-86CE16D42C3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58E98-7C2F-8C00-58D7-86E514CAF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4BF55-FE21-9201-E333-6EEE2BC8A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1B31-9C4E-4B07-A327-01FBB0BA8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06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ED62F-0026-DFE3-8FB1-4AB87F5CD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448B0E-5890-84B9-FC4F-23F511D58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84444-E9E1-3650-5B3F-50C83F882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59204-E5B7-4FC4-B5C9-86CE16D42C3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493B9-A9B7-7502-B82E-E899C3F3A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E6A76-1B2C-643D-20D8-DE65BD2A7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1B31-9C4E-4B07-A327-01FBB0BA8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1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A985D6-F726-168A-60E5-9FCE8C5CCC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F47709-D606-EEC3-375A-4B43891452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F2A8B-97E2-6298-EF04-F4E29FE24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59204-E5B7-4FC4-B5C9-86CE16D42C3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DEC51-336B-D275-BCBF-971CD793D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FE94E-DEA3-128C-95DD-8D420E11D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1B31-9C4E-4B07-A327-01FBB0BA8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28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5373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3/28/2026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31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4643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044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9638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3/28/2026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9178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382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3/28/2026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49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515D7-A685-2097-552A-E4CBA20FA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49885-F697-0599-6348-71342361B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8FA5B-4B18-B3B8-4113-E97222CC7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59204-E5B7-4FC4-B5C9-86CE16D42C3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78FEC-B6F8-B027-4BA1-DAB2AFBD3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AEA0B-E3B1-C976-30EE-315BDC9BC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1B31-9C4E-4B07-A327-01FBB0BA8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813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291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0495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285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05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751E2-8B7B-FE55-E1B4-D7EDA676D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95CB02-30AA-ECFC-7C03-604D6BBEA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CD6F2-F4AD-C753-AB67-004E61014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59204-E5B7-4FC4-B5C9-86CE16D42C3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AEBBF-61CA-4587-E995-23A2EDA2B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0BCC5-2D9C-05A0-7CC7-DF1EAED64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1B31-9C4E-4B07-A327-01FBB0BA8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51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7990B-D175-732D-A6EC-18E5DC1C0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61602-DA12-F947-56E6-EECE1B2C68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A954CA-0C00-7835-912E-F4F5FBAD0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F318A-4AE2-6978-DF5F-97671957E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59204-E5B7-4FC4-B5C9-86CE16D42C3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485976-D7BE-A638-F339-692604C34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9B5FB1-935A-62B1-C819-22AB51F33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1B31-9C4E-4B07-A327-01FBB0BA8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249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21FDB-435B-459E-7ACB-8963A84A6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05F38C-AE0E-DBC4-BA77-976133B0F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1776A-D8E2-E75C-E3F3-5EE050CDBF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B2A49E-4C2F-E72A-1E39-8BAAFD88D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0A2D4E-CEF5-AA05-C7B7-8DD8E91C53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EBCB1C-5397-0409-8A2F-D623781C9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59204-E5B7-4FC4-B5C9-86CE16D42C3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27DAF9-4A2E-3F7C-A78A-9862A725E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A06E32-F3E6-A3DC-165A-05A9BF8FD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1B31-9C4E-4B07-A327-01FBB0BA8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23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1292B-8051-C2B6-9D02-73D574879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593D7B-E06E-5192-B913-4EB1F903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59204-E5B7-4FC4-B5C9-86CE16D42C3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91368-3348-A875-9B8F-2966797F7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B931AD-0A56-38B5-6037-E4BF7355F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1B31-9C4E-4B07-A327-01FBB0BA8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834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DA5414-93B9-9D95-6E8F-34F8F385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59204-E5B7-4FC4-B5C9-86CE16D42C3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8F1663-B978-EB7C-99F0-AA96C089A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F06344-10F6-A51C-5BED-055094DC5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1B31-9C4E-4B07-A327-01FBB0BA8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796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BB825-0C5B-B4F3-67E1-01F54E43F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21D37-A473-6A61-38A4-CD99D289E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0F5FE9-D77F-9DE0-247F-DDA8ED254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9323F7-8283-718A-38DB-36924DED9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59204-E5B7-4FC4-B5C9-86CE16D42C3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C1552E-B840-887A-F911-AA934B98A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8DC107-EA77-CAE8-1184-7C23F19E4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1B31-9C4E-4B07-A327-01FBB0BA8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3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AFDA1-97E7-2C05-EDF3-1C7FCD322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1B2059-1F7E-DDCF-FF20-C79F286421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9E80A0-BE39-7460-0F41-D2228E7BB5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83491F-56EE-D6C4-E70C-E1D24DFF6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59204-E5B7-4FC4-B5C9-86CE16D42C3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C7C55A-1257-52D2-CFC5-83412797F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D5C2CA-AFF6-58D2-F098-5BB7A1EAD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11B31-9C4E-4B07-A327-01FBB0BA8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853FFF-6F39-D669-5F30-A748E4100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AFE942-122F-2176-EC99-FCF63EAE7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5883C-B07C-EF98-C1BD-E235252314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959204-E5B7-4FC4-B5C9-86CE16D42C3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9D473-F74F-3205-761E-D2BA298197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DC77D-ABE0-0E17-EA26-9713DD589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E11B31-9C4E-4B07-A327-01FBB0BA8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83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132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C0BB07-D280-2C9D-A5F9-6837F043380C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346487"/>
            <a:ext cx="10287000" cy="216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5D7E373-1DBE-9666-D1FC-3E3E827B2AB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5C9716-8FD5-28C5-2035-FC4547BB7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13298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4E256-31B2-999B-AC69-995AA409A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6881160-AC33-1599-462B-5C34A437EFD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8983E1F-4BD5-053A-D0DD-D27AC3A12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03537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50B69EA-AC16-887F-CCB3-E2A3985C4E1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4405E6D-905E-4E3D-6676-C75B32B89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65534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B93816A-FE29-6F5F-E2E1-4D0539374E3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5BC429-8900-2FAE-0436-0B2D2144A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54239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857CF87-4D4F-B7D3-B1DA-72C6168AF0C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F72077B-792D-F713-4557-01C93ADDD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7408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8F827CE-E464-1E0E-A4F0-03463BAE81D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6781B65-360E-9779-3AD5-BBE86592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60583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393F18E-6C35-6FE6-B4EF-E6D690CA1F9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CEBAE3-72DD-ADE1-25DC-6E36C66D0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94496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091B0-EACE-7941-A633-D82A0F85C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9D76617-7926-2CED-96A8-529288D612C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8F2C9F4-197A-D584-454B-F793D9BCA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41860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10610D-4D23-149B-430B-1B384BA9DCA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FFF275-ACA3-04D7-9008-E0424F1FB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09890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B1761-C093-6E83-9EB1-42EF843B1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BA66970-FA29-74D8-F102-7516F3DC33E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1C1128B-3611-D754-1CA1-A0FBA5A4B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49103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2026-03-28T17:26:09Z</dcterms:created>
  <dcterms:modified xsi:type="dcterms:W3CDTF">2026-03-28T17:32:53Z</dcterms:modified>
</cp:coreProperties>
</file>