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5"/>
  </p:notesMasterIdLst>
  <p:handoutMasterIdLst>
    <p:handoutMasterId r:id="rId6"/>
  </p:handoutMasterIdLst>
  <p:sldIdLst>
    <p:sldId id="273" r:id="rId2"/>
    <p:sldId id="259" r:id="rId3"/>
    <p:sldId id="274"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4C"/>
    <a:srgbClr val="7A6104"/>
    <a:srgbClr val="4C3A00"/>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7E49F-0517-44AF-9A21-2F2627291CAB}" v="9" dt="2020-05-09T19:27:27.891"/>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2449" autoAdjust="0"/>
  </p:normalViewPr>
  <p:slideViewPr>
    <p:cSldViewPr snapToGrid="0" showGuides="1">
      <p:cViewPr varScale="1">
        <p:scale>
          <a:sx n="66" d="100"/>
          <a:sy n="66" d="100"/>
        </p:scale>
        <p:origin x="91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18B3ECBD-A22E-4B9E-AF9C-469B3A54F0F6}"/>
    <pc:docChg chg="undo custSel addSld delSld modSld">
      <pc:chgData name="Sarah Gothard" userId="0e53f415fda5f162" providerId="LiveId" clId="{18B3ECBD-A22E-4B9E-AF9C-469B3A54F0F6}" dt="2020-05-09T19:27:27.891" v="56"/>
      <pc:docMkLst>
        <pc:docMk/>
      </pc:docMkLst>
      <pc:sldChg chg="addSp delSp modSp">
        <pc:chgData name="Sarah Gothard" userId="0e53f415fda5f162" providerId="LiveId" clId="{18B3ECBD-A22E-4B9E-AF9C-469B3A54F0F6}" dt="2020-05-09T19:27:22.171" v="55"/>
        <pc:sldMkLst>
          <pc:docMk/>
          <pc:sldMk cId="406854814" sldId="259"/>
        </pc:sldMkLst>
        <pc:spChg chg="mod">
          <ac:chgData name="Sarah Gothard" userId="0e53f415fda5f162" providerId="LiveId" clId="{18B3ECBD-A22E-4B9E-AF9C-469B3A54F0F6}" dt="2020-05-09T19:27:22.171" v="55"/>
          <ac:spMkLst>
            <pc:docMk/>
            <pc:sldMk cId="406854814" sldId="259"/>
            <ac:spMk id="5" creationId="{E907BC22-7963-4F95-BBB1-B9A3A06586A6}"/>
          </ac:spMkLst>
        </pc:spChg>
        <pc:picChg chg="add mod">
          <ac:chgData name="Sarah Gothard" userId="0e53f415fda5f162" providerId="LiveId" clId="{18B3ECBD-A22E-4B9E-AF9C-469B3A54F0F6}" dt="2020-05-09T19:26:30.922" v="22" actId="1076"/>
          <ac:picMkLst>
            <pc:docMk/>
            <pc:sldMk cId="406854814" sldId="259"/>
            <ac:picMk id="2" creationId="{B0BFCC55-B938-4CBD-8EE7-99EF58420DAD}"/>
          </ac:picMkLst>
        </pc:picChg>
        <pc:picChg chg="del">
          <ac:chgData name="Sarah Gothard" userId="0e53f415fda5f162" providerId="LiveId" clId="{18B3ECBD-A22E-4B9E-AF9C-469B3A54F0F6}" dt="2020-05-09T19:26:07.855" v="4" actId="478"/>
          <ac:picMkLst>
            <pc:docMk/>
            <pc:sldMk cId="406854814" sldId="259"/>
            <ac:picMk id="3" creationId="{5F86EF6E-C7CD-4FEB-94F2-8D9759216D67}"/>
          </ac:picMkLst>
        </pc:picChg>
      </pc:sldChg>
      <pc:sldChg chg="addSp delSp modSp">
        <pc:chgData name="Sarah Gothard" userId="0e53f415fda5f162" providerId="LiveId" clId="{18B3ECBD-A22E-4B9E-AF9C-469B3A54F0F6}" dt="2020-05-09T19:27:16.118" v="54" actId="20577"/>
        <pc:sldMkLst>
          <pc:docMk/>
          <pc:sldMk cId="4222139619" sldId="273"/>
        </pc:sldMkLst>
        <pc:spChg chg="mod">
          <ac:chgData name="Sarah Gothard" userId="0e53f415fda5f162" providerId="LiveId" clId="{18B3ECBD-A22E-4B9E-AF9C-469B3A54F0F6}" dt="2020-05-09T19:27:16.118" v="54" actId="20577"/>
          <ac:spMkLst>
            <pc:docMk/>
            <pc:sldMk cId="4222139619" sldId="273"/>
            <ac:spMk id="8" creationId="{EEBED96A-41CB-4254-97BD-F6362376FE46}"/>
          </ac:spMkLst>
        </pc:spChg>
        <pc:picChg chg="add mod">
          <ac:chgData name="Sarah Gothard" userId="0e53f415fda5f162" providerId="LiveId" clId="{18B3ECBD-A22E-4B9E-AF9C-469B3A54F0F6}" dt="2020-05-09T19:26:05.646" v="3" actId="1076"/>
          <ac:picMkLst>
            <pc:docMk/>
            <pc:sldMk cId="4222139619" sldId="273"/>
            <ac:picMk id="2" creationId="{46CCA83B-5B72-4D39-8A8A-83F7C041D26F}"/>
          </ac:picMkLst>
        </pc:picChg>
        <pc:picChg chg="del">
          <ac:chgData name="Sarah Gothard" userId="0e53f415fda5f162" providerId="LiveId" clId="{18B3ECBD-A22E-4B9E-AF9C-469B3A54F0F6}" dt="2020-05-09T19:25:32.030" v="0" actId="478"/>
          <ac:picMkLst>
            <pc:docMk/>
            <pc:sldMk cId="4222139619" sldId="273"/>
            <ac:picMk id="3" creationId="{3136204F-9D55-49D2-86DB-940ADD60B3B1}"/>
          </ac:picMkLst>
        </pc:picChg>
      </pc:sldChg>
      <pc:sldChg chg="del">
        <pc:chgData name="Sarah Gothard" userId="0e53f415fda5f162" providerId="LiveId" clId="{18B3ECBD-A22E-4B9E-AF9C-469B3A54F0F6}" dt="2020-05-09T19:26:09.977" v="5" actId="2696"/>
        <pc:sldMkLst>
          <pc:docMk/>
          <pc:sldMk cId="377174755" sldId="274"/>
        </pc:sldMkLst>
      </pc:sldChg>
      <pc:sldChg chg="addSp modSp add">
        <pc:chgData name="Sarah Gothard" userId="0e53f415fda5f162" providerId="LiveId" clId="{18B3ECBD-A22E-4B9E-AF9C-469B3A54F0F6}" dt="2020-05-09T19:27:27.891" v="56"/>
        <pc:sldMkLst>
          <pc:docMk/>
          <pc:sldMk cId="2887255078" sldId="274"/>
        </pc:sldMkLst>
        <pc:spChg chg="mod">
          <ac:chgData name="Sarah Gothard" userId="0e53f415fda5f162" providerId="LiveId" clId="{18B3ECBD-A22E-4B9E-AF9C-469B3A54F0F6}" dt="2020-05-09T19:27:27.891" v="56"/>
          <ac:spMkLst>
            <pc:docMk/>
            <pc:sldMk cId="2887255078" sldId="274"/>
            <ac:spMk id="5" creationId="{E907BC22-7963-4F95-BBB1-B9A3A06586A6}"/>
          </ac:spMkLst>
        </pc:spChg>
        <pc:picChg chg="add mod">
          <ac:chgData name="Sarah Gothard" userId="0e53f415fda5f162" providerId="LiveId" clId="{18B3ECBD-A22E-4B9E-AF9C-469B3A54F0F6}" dt="2020-05-09T19:26:58.881" v="28" actId="1076"/>
          <ac:picMkLst>
            <pc:docMk/>
            <pc:sldMk cId="2887255078" sldId="274"/>
            <ac:picMk id="2" creationId="{9644CF24-AB3D-4E1C-816B-BB9B38FCD530}"/>
          </ac:picMkLst>
        </pc:picChg>
      </pc:sldChg>
      <pc:sldChg chg="del">
        <pc:chgData name="Sarah Gothard" userId="0e53f415fda5f162" providerId="LiveId" clId="{18B3ECBD-A22E-4B9E-AF9C-469B3A54F0F6}" dt="2020-05-09T19:26:09.984" v="6" actId="2696"/>
        <pc:sldMkLst>
          <pc:docMk/>
          <pc:sldMk cId="2359116886" sldId="275"/>
        </pc:sldMkLst>
      </pc:sldChg>
      <pc:sldChg chg="add del">
        <pc:chgData name="Sarah Gothard" userId="0e53f415fda5f162" providerId="LiveId" clId="{18B3ECBD-A22E-4B9E-AF9C-469B3A54F0F6}" dt="2020-05-09T19:26:34.481" v="23" actId="2696"/>
        <pc:sldMkLst>
          <pc:docMk/>
          <pc:sldMk cId="4172120135" sldId="275"/>
        </pc:sldMkLst>
      </pc:sldChg>
      <pc:sldChg chg="add del">
        <pc:chgData name="Sarah Gothard" userId="0e53f415fda5f162" providerId="LiveId" clId="{18B3ECBD-A22E-4B9E-AF9C-469B3A54F0F6}" dt="2020-05-09T19:26:34.499" v="24" actId="2696"/>
        <pc:sldMkLst>
          <pc:docMk/>
          <pc:sldMk cId="1679123121" sldId="276"/>
        </pc:sldMkLst>
      </pc:sldChg>
      <pc:sldChg chg="del">
        <pc:chgData name="Sarah Gothard" userId="0e53f415fda5f162" providerId="LiveId" clId="{18B3ECBD-A22E-4B9E-AF9C-469B3A54F0F6}" dt="2020-05-09T19:26:09.992" v="7" actId="2696"/>
        <pc:sldMkLst>
          <pc:docMk/>
          <pc:sldMk cId="2133249238" sldId="276"/>
        </pc:sldMkLst>
      </pc:sldChg>
      <pc:sldChg chg="add del">
        <pc:chgData name="Sarah Gothard" userId="0e53f415fda5f162" providerId="LiveId" clId="{18B3ECBD-A22E-4B9E-AF9C-469B3A54F0F6}" dt="2020-05-09T19:26:34.514" v="25" actId="2696"/>
        <pc:sldMkLst>
          <pc:docMk/>
          <pc:sldMk cId="2010367939" sldId="277"/>
        </pc:sldMkLst>
      </pc:sldChg>
      <pc:sldChg chg="del">
        <pc:chgData name="Sarah Gothard" userId="0e53f415fda5f162" providerId="LiveId" clId="{18B3ECBD-A22E-4B9E-AF9C-469B3A54F0F6}" dt="2020-05-09T19:26:10" v="8" actId="2696"/>
        <pc:sldMkLst>
          <pc:docMk/>
          <pc:sldMk cId="4211561612" sldId="277"/>
        </pc:sldMkLst>
      </pc:sldChg>
      <pc:sldChg chg="del">
        <pc:chgData name="Sarah Gothard" userId="0e53f415fda5f162" providerId="LiveId" clId="{18B3ECBD-A22E-4B9E-AF9C-469B3A54F0F6}" dt="2020-05-09T19:26:10.005" v="9" actId="2696"/>
        <pc:sldMkLst>
          <pc:docMk/>
          <pc:sldMk cId="316710139" sldId="278"/>
        </pc:sldMkLst>
      </pc:sldChg>
      <pc:sldChg chg="del">
        <pc:chgData name="Sarah Gothard" userId="0e53f415fda5f162" providerId="LiveId" clId="{18B3ECBD-A22E-4B9E-AF9C-469B3A54F0F6}" dt="2020-05-09T19:26:10.010" v="10" actId="2696"/>
        <pc:sldMkLst>
          <pc:docMk/>
          <pc:sldMk cId="2760407312" sldId="279"/>
        </pc:sldMkLst>
      </pc:sldChg>
      <pc:sldChg chg="del">
        <pc:chgData name="Sarah Gothard" userId="0e53f415fda5f162" providerId="LiveId" clId="{18B3ECBD-A22E-4B9E-AF9C-469B3A54F0F6}" dt="2020-05-09T19:26:10.017" v="11" actId="2696"/>
        <pc:sldMkLst>
          <pc:docMk/>
          <pc:sldMk cId="3830002550" sldId="280"/>
        </pc:sldMkLst>
      </pc:sldChg>
      <pc:sldChg chg="del">
        <pc:chgData name="Sarah Gothard" userId="0e53f415fda5f162" providerId="LiveId" clId="{18B3ECBD-A22E-4B9E-AF9C-469B3A54F0F6}" dt="2020-05-09T19:26:10.025" v="12" actId="2696"/>
        <pc:sldMkLst>
          <pc:docMk/>
          <pc:sldMk cId="3544332802" sldId="281"/>
        </pc:sldMkLst>
      </pc:sldChg>
      <pc:sldChg chg="del">
        <pc:chgData name="Sarah Gothard" userId="0e53f415fda5f162" providerId="LiveId" clId="{18B3ECBD-A22E-4B9E-AF9C-469B3A54F0F6}" dt="2020-05-09T19:26:10.030" v="13" actId="2696"/>
        <pc:sldMkLst>
          <pc:docMk/>
          <pc:sldMk cId="197720055" sldId="282"/>
        </pc:sldMkLst>
      </pc:sldChg>
      <pc:sldChg chg="del">
        <pc:chgData name="Sarah Gothard" userId="0e53f415fda5f162" providerId="LiveId" clId="{18B3ECBD-A22E-4B9E-AF9C-469B3A54F0F6}" dt="2020-05-09T19:26:10.036" v="14" actId="2696"/>
        <pc:sldMkLst>
          <pc:docMk/>
          <pc:sldMk cId="1593398826" sldId="283"/>
        </pc:sldMkLst>
      </pc:sldChg>
      <pc:sldChg chg="del">
        <pc:chgData name="Sarah Gothard" userId="0e53f415fda5f162" providerId="LiveId" clId="{18B3ECBD-A22E-4B9E-AF9C-469B3A54F0F6}" dt="2020-05-09T19:26:10.042" v="15" actId="2696"/>
        <pc:sldMkLst>
          <pc:docMk/>
          <pc:sldMk cId="2196221831" sldId="2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5/9/2020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5/9/2020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5/9/2020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5/9/2020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5/9/2020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5/9/2020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5/9/2020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5/9/2020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5/9/2020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5/9/2020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5/9/2020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5/9/2020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5/9/2020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5/9/2020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5/9/2020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5/9/2020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5/9/2020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5/9/2020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94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5/9/2020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69" y="443831"/>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3">
            <a:extLst>
              <a:ext uri="{FF2B5EF4-FFF2-40B4-BE49-F238E27FC236}">
                <a16:creationId xmlns:a16="http://schemas.microsoft.com/office/drawing/2014/main" id="{EEBED96A-41CB-4254-97BD-F6362376FE4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smallchurchmusic.com</a:t>
            </a:r>
          </a:p>
        </p:txBody>
      </p:sp>
      <p:pic>
        <p:nvPicPr>
          <p:cNvPr id="2" name="Picture 1">
            <a:extLst>
              <a:ext uri="{FF2B5EF4-FFF2-40B4-BE49-F238E27FC236}">
                <a16:creationId xmlns:a16="http://schemas.microsoft.com/office/drawing/2014/main" id="{46CCA83B-5B72-4D39-8A8A-83F7C041D26F}"/>
              </a:ext>
            </a:extLst>
          </p:cNvPr>
          <p:cNvPicPr>
            <a:picLocks noChangeAspect="1"/>
          </p:cNvPicPr>
          <p:nvPr/>
        </p:nvPicPr>
        <p:blipFill>
          <a:blip r:embed="rId3"/>
          <a:stretch>
            <a:fillRect/>
          </a:stretch>
        </p:blipFill>
        <p:spPr>
          <a:xfrm>
            <a:off x="558797" y="2678723"/>
            <a:ext cx="11074400" cy="1500554"/>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smallchurchmusic.com</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B0BFCC55-B938-4CBD-8EE7-99EF58420DAD}"/>
              </a:ext>
            </a:extLst>
          </p:cNvPr>
          <p:cNvPicPr>
            <a:picLocks noChangeAspect="1"/>
          </p:cNvPicPr>
          <p:nvPr/>
        </p:nvPicPr>
        <p:blipFill>
          <a:blip r:embed="rId2"/>
          <a:stretch>
            <a:fillRect/>
          </a:stretch>
        </p:blipFill>
        <p:spPr>
          <a:xfrm>
            <a:off x="660399" y="812853"/>
            <a:ext cx="10871200" cy="5232293"/>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smallchurchmusic.com</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644CF24-AB3D-4E1C-816B-BB9B38FCD530}"/>
              </a:ext>
            </a:extLst>
          </p:cNvPr>
          <p:cNvPicPr>
            <a:picLocks noChangeAspect="1"/>
          </p:cNvPicPr>
          <p:nvPr/>
        </p:nvPicPr>
        <p:blipFill>
          <a:blip r:embed="rId2"/>
          <a:stretch>
            <a:fillRect/>
          </a:stretch>
        </p:blipFill>
        <p:spPr>
          <a:xfrm>
            <a:off x="529770" y="608568"/>
            <a:ext cx="11132457" cy="5640864"/>
          </a:xfrm>
          <a:prstGeom prst="rect">
            <a:avLst/>
          </a:prstGeom>
        </p:spPr>
      </p:pic>
    </p:spTree>
    <p:extLst>
      <p:ext uri="{BB962C8B-B14F-4D97-AF65-F5344CB8AC3E}">
        <p14:creationId xmlns:p14="http://schemas.microsoft.com/office/powerpoint/2010/main" val="28872550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TotalTime>
  <Words>52</Words>
  <Application>Microsoft Office PowerPoint</Application>
  <PresentationFormat>Widescreen</PresentationFormat>
  <Paragraphs>5</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Calisto MT</vt:lpstr>
      <vt:lpstr>Wingdings 2</vt:lpstr>
      <vt:lpstr>Hymns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2020-05-09T19:27:36Z</dcterms:modified>
</cp:coreProperties>
</file>