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8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C22553-8413-453B-96ED-D9ACA106F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845" y="2266020"/>
            <a:ext cx="10884310" cy="230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49BCB-EEAF-4A06-8650-8082B37D4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B19EE3-FB5B-4AFA-B604-FF7387F90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922" y="1508760"/>
            <a:ext cx="10776155" cy="384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3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E9C5A-0E17-49F5-922C-0F2461BF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A90217-FF6F-48AE-AF1D-63C6DE1698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98061"/>
            <a:ext cx="10515600" cy="546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4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23</cp:revision>
  <dcterms:created xsi:type="dcterms:W3CDTF">2020-12-27T20:40:58Z</dcterms:created>
  <dcterms:modified xsi:type="dcterms:W3CDTF">2022-04-16T18:55:04Z</dcterms:modified>
</cp:coreProperties>
</file>