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56" r:id="rId2"/>
    <p:sldId id="271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D4A055-DD24-48A5-B56F-9447410315A5}" v="5" dt="2020-09-07T20:27:30.814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9871" autoAdjust="0"/>
  </p:normalViewPr>
  <p:slideViewPr>
    <p:cSldViewPr snapToGrid="0" showGuides="1">
      <p:cViewPr varScale="1">
        <p:scale>
          <a:sx n="65" d="100"/>
          <a:sy n="65" d="100"/>
        </p:scale>
        <p:origin x="22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B1D4A055-DD24-48A5-B56F-9447410315A5}"/>
    <pc:docChg chg="custSel mod delSld modSld">
      <pc:chgData name="Sarah Gothard" userId="0e53f415fda5f162" providerId="LiveId" clId="{B1D4A055-DD24-48A5-B56F-9447410315A5}" dt="2020-09-07T20:27:33.675" v="25" actId="26606"/>
      <pc:docMkLst>
        <pc:docMk/>
      </pc:docMkLst>
      <pc:sldChg chg="addSp delSp modSp mod">
        <pc:chgData name="Sarah Gothard" userId="0e53f415fda5f162" providerId="LiveId" clId="{B1D4A055-DD24-48A5-B56F-9447410315A5}" dt="2020-09-07T20:25:17.641" v="14" actId="1076"/>
        <pc:sldMkLst>
          <pc:docMk/>
          <pc:sldMk cId="1527710698" sldId="256"/>
        </pc:sldMkLst>
        <pc:picChg chg="del">
          <ac:chgData name="Sarah Gothard" userId="0e53f415fda5f162" providerId="LiveId" clId="{B1D4A055-DD24-48A5-B56F-9447410315A5}" dt="2020-09-07T20:24:15.031" v="0" actId="478"/>
          <ac:picMkLst>
            <pc:docMk/>
            <pc:sldMk cId="1527710698" sldId="256"/>
            <ac:picMk id="2" creationId="{2F027526-A4AA-4CCC-BCD7-4BCF546AAD9A}"/>
          </ac:picMkLst>
        </pc:picChg>
        <pc:picChg chg="add mod">
          <ac:chgData name="Sarah Gothard" userId="0e53f415fda5f162" providerId="LiveId" clId="{B1D4A055-DD24-48A5-B56F-9447410315A5}" dt="2020-09-07T20:25:17.641" v="14" actId="1076"/>
          <ac:picMkLst>
            <pc:docMk/>
            <pc:sldMk cId="1527710698" sldId="256"/>
            <ac:picMk id="3" creationId="{B95151B9-5ADC-4B14-87A2-FEE809BB131A}"/>
          </ac:picMkLst>
        </pc:picChg>
      </pc:sldChg>
      <pc:sldChg chg="addSp delSp modSp mod">
        <pc:chgData name="Sarah Gothard" userId="0e53f415fda5f162" providerId="LiveId" clId="{B1D4A055-DD24-48A5-B56F-9447410315A5}" dt="2020-09-07T20:25:58.883" v="18" actId="26606"/>
        <pc:sldMkLst>
          <pc:docMk/>
          <pc:sldMk cId="771188246" sldId="257"/>
        </pc:sldMkLst>
        <pc:spChg chg="ord">
          <ac:chgData name="Sarah Gothard" userId="0e53f415fda5f162" providerId="LiveId" clId="{B1D4A055-DD24-48A5-B56F-9447410315A5}" dt="2020-09-07T20:25:58.883" v="18" actId="26606"/>
          <ac:spMkLst>
            <pc:docMk/>
            <pc:sldMk cId="771188246" sldId="257"/>
            <ac:spMk id="4" creationId="{91570D34-1D9C-4121-A933-6336427B3B04}"/>
          </ac:spMkLst>
        </pc:spChg>
        <pc:spChg chg="del">
          <ac:chgData name="Sarah Gothard" userId="0e53f415fda5f162" providerId="LiveId" clId="{B1D4A055-DD24-48A5-B56F-9447410315A5}" dt="2020-09-07T20:25:58.883" v="18" actId="26606"/>
          <ac:spMkLst>
            <pc:docMk/>
            <pc:sldMk cId="771188246" sldId="257"/>
            <ac:spMk id="24" creationId="{32BC26D8-82FB-445E-AA49-62A77D7C1EE0}"/>
          </ac:spMkLst>
        </pc:spChg>
        <pc:spChg chg="del">
          <ac:chgData name="Sarah Gothard" userId="0e53f415fda5f162" providerId="LiveId" clId="{B1D4A055-DD24-48A5-B56F-9447410315A5}" dt="2020-09-07T20:25:58.883" v="18" actId="26606"/>
          <ac:spMkLst>
            <pc:docMk/>
            <pc:sldMk cId="771188246" sldId="257"/>
            <ac:spMk id="26" creationId="{CB44330D-EA18-4254-AA95-EB49948539B8}"/>
          </ac:spMkLst>
        </pc:spChg>
        <pc:spChg chg="add">
          <ac:chgData name="Sarah Gothard" userId="0e53f415fda5f162" providerId="LiveId" clId="{B1D4A055-DD24-48A5-B56F-9447410315A5}" dt="2020-09-07T20:25:58.883" v="18" actId="26606"/>
          <ac:spMkLst>
            <pc:docMk/>
            <pc:sldMk cId="771188246" sldId="257"/>
            <ac:spMk id="31" creationId="{32BC26D8-82FB-445E-AA49-62A77D7C1EE0}"/>
          </ac:spMkLst>
        </pc:spChg>
        <pc:spChg chg="add">
          <ac:chgData name="Sarah Gothard" userId="0e53f415fda5f162" providerId="LiveId" clId="{B1D4A055-DD24-48A5-B56F-9447410315A5}" dt="2020-09-07T20:25:58.883" v="18" actId="26606"/>
          <ac:spMkLst>
            <pc:docMk/>
            <pc:sldMk cId="771188246" sldId="257"/>
            <ac:spMk id="33" creationId="{CB44330D-EA18-4254-AA95-EB49948539B8}"/>
          </ac:spMkLst>
        </pc:spChg>
        <pc:picChg chg="add mod">
          <ac:chgData name="Sarah Gothard" userId="0e53f415fda5f162" providerId="LiveId" clId="{B1D4A055-DD24-48A5-B56F-9447410315A5}" dt="2020-09-07T20:25:58.883" v="18" actId="26606"/>
          <ac:picMkLst>
            <pc:docMk/>
            <pc:sldMk cId="771188246" sldId="257"/>
            <ac:picMk id="2" creationId="{3F970061-074F-4819-A331-80330F0683DB}"/>
          </ac:picMkLst>
        </pc:picChg>
        <pc:picChg chg="del">
          <ac:chgData name="Sarah Gothard" userId="0e53f415fda5f162" providerId="LiveId" clId="{B1D4A055-DD24-48A5-B56F-9447410315A5}" dt="2020-09-07T20:24:18.084" v="2" actId="478"/>
          <ac:picMkLst>
            <pc:docMk/>
            <pc:sldMk cId="771188246" sldId="257"/>
            <ac:picMk id="3" creationId="{AEF4D84F-A681-4E41-A4F5-5300CC1B9D50}"/>
          </ac:picMkLst>
        </pc:picChg>
      </pc:sldChg>
      <pc:sldChg chg="delSp del mod">
        <pc:chgData name="Sarah Gothard" userId="0e53f415fda5f162" providerId="LiveId" clId="{B1D4A055-DD24-48A5-B56F-9447410315A5}" dt="2020-09-07T20:26:01.453" v="19" actId="47"/>
        <pc:sldMkLst>
          <pc:docMk/>
          <pc:sldMk cId="2340733414" sldId="258"/>
        </pc:sldMkLst>
        <pc:picChg chg="del">
          <ac:chgData name="Sarah Gothard" userId="0e53f415fda5f162" providerId="LiveId" clId="{B1D4A055-DD24-48A5-B56F-9447410315A5}" dt="2020-09-07T20:24:25.674" v="6" actId="478"/>
          <ac:picMkLst>
            <pc:docMk/>
            <pc:sldMk cId="2340733414" sldId="258"/>
            <ac:picMk id="2" creationId="{2443BDB9-CE27-48C7-BF8D-672AFBC6B8A6}"/>
          </ac:picMkLst>
        </pc:picChg>
      </pc:sldChg>
      <pc:sldChg chg="delSp del mod">
        <pc:chgData name="Sarah Gothard" userId="0e53f415fda5f162" providerId="LiveId" clId="{B1D4A055-DD24-48A5-B56F-9447410315A5}" dt="2020-09-07T20:26:01.453" v="19" actId="47"/>
        <pc:sldMkLst>
          <pc:docMk/>
          <pc:sldMk cId="3994678592" sldId="259"/>
        </pc:sldMkLst>
        <pc:picChg chg="del">
          <ac:chgData name="Sarah Gothard" userId="0e53f415fda5f162" providerId="LiveId" clId="{B1D4A055-DD24-48A5-B56F-9447410315A5}" dt="2020-09-07T20:24:26.963" v="7" actId="478"/>
          <ac:picMkLst>
            <pc:docMk/>
            <pc:sldMk cId="3994678592" sldId="259"/>
            <ac:picMk id="2" creationId="{457900CF-ED5D-42EE-81EA-334FB61A9907}"/>
          </ac:picMkLst>
        </pc:picChg>
      </pc:sldChg>
      <pc:sldChg chg="delSp del mod">
        <pc:chgData name="Sarah Gothard" userId="0e53f415fda5f162" providerId="LiveId" clId="{B1D4A055-DD24-48A5-B56F-9447410315A5}" dt="2020-09-07T20:26:01.453" v="19" actId="47"/>
        <pc:sldMkLst>
          <pc:docMk/>
          <pc:sldMk cId="3619816597" sldId="260"/>
        </pc:sldMkLst>
        <pc:picChg chg="del">
          <ac:chgData name="Sarah Gothard" userId="0e53f415fda5f162" providerId="LiveId" clId="{B1D4A055-DD24-48A5-B56F-9447410315A5}" dt="2020-09-07T20:24:28.282" v="8" actId="478"/>
          <ac:picMkLst>
            <pc:docMk/>
            <pc:sldMk cId="3619816597" sldId="260"/>
            <ac:picMk id="2" creationId="{D4941674-8F85-418C-AD76-27E706D528EE}"/>
          </ac:picMkLst>
        </pc:picChg>
      </pc:sldChg>
      <pc:sldChg chg="delSp del mod">
        <pc:chgData name="Sarah Gothard" userId="0e53f415fda5f162" providerId="LiveId" clId="{B1D4A055-DD24-48A5-B56F-9447410315A5}" dt="2020-09-07T20:26:01.453" v="19" actId="47"/>
        <pc:sldMkLst>
          <pc:docMk/>
          <pc:sldMk cId="3771600796" sldId="268"/>
        </pc:sldMkLst>
        <pc:picChg chg="del">
          <ac:chgData name="Sarah Gothard" userId="0e53f415fda5f162" providerId="LiveId" clId="{B1D4A055-DD24-48A5-B56F-9447410315A5}" dt="2020-09-07T20:24:19.405" v="3" actId="478"/>
          <ac:picMkLst>
            <pc:docMk/>
            <pc:sldMk cId="3771600796" sldId="268"/>
            <ac:picMk id="2" creationId="{04326DFF-062B-4E26-AC78-D1B63F341244}"/>
          </ac:picMkLst>
        </pc:picChg>
      </pc:sldChg>
      <pc:sldChg chg="delSp del mod">
        <pc:chgData name="Sarah Gothard" userId="0e53f415fda5f162" providerId="LiveId" clId="{B1D4A055-DD24-48A5-B56F-9447410315A5}" dt="2020-09-07T20:26:01.453" v="19" actId="47"/>
        <pc:sldMkLst>
          <pc:docMk/>
          <pc:sldMk cId="2902609150" sldId="269"/>
        </pc:sldMkLst>
        <pc:picChg chg="del">
          <ac:chgData name="Sarah Gothard" userId="0e53f415fda5f162" providerId="LiveId" clId="{B1D4A055-DD24-48A5-B56F-9447410315A5}" dt="2020-09-07T20:24:20.896" v="4" actId="478"/>
          <ac:picMkLst>
            <pc:docMk/>
            <pc:sldMk cId="2902609150" sldId="269"/>
            <ac:picMk id="2" creationId="{6DC91961-62F6-4700-B795-382131B612FF}"/>
          </ac:picMkLst>
        </pc:picChg>
      </pc:sldChg>
      <pc:sldChg chg="delSp del mod">
        <pc:chgData name="Sarah Gothard" userId="0e53f415fda5f162" providerId="LiveId" clId="{B1D4A055-DD24-48A5-B56F-9447410315A5}" dt="2020-09-07T20:26:01.453" v="19" actId="47"/>
        <pc:sldMkLst>
          <pc:docMk/>
          <pc:sldMk cId="2912509414" sldId="270"/>
        </pc:sldMkLst>
        <pc:picChg chg="del">
          <ac:chgData name="Sarah Gothard" userId="0e53f415fda5f162" providerId="LiveId" clId="{B1D4A055-DD24-48A5-B56F-9447410315A5}" dt="2020-09-07T20:24:22.326" v="5" actId="478"/>
          <ac:picMkLst>
            <pc:docMk/>
            <pc:sldMk cId="2912509414" sldId="270"/>
            <ac:picMk id="2" creationId="{0A0713B2-2187-4855-92F2-594AF40C6527}"/>
          </ac:picMkLst>
        </pc:picChg>
      </pc:sldChg>
      <pc:sldChg chg="addSp delSp modSp mod">
        <pc:chgData name="Sarah Gothard" userId="0e53f415fda5f162" providerId="LiveId" clId="{B1D4A055-DD24-48A5-B56F-9447410315A5}" dt="2020-09-07T20:27:33.675" v="25" actId="26606"/>
        <pc:sldMkLst>
          <pc:docMk/>
          <pc:sldMk cId="3286418237" sldId="271"/>
        </pc:sldMkLst>
        <pc:spChg chg="ord">
          <ac:chgData name="Sarah Gothard" userId="0e53f415fda5f162" providerId="LiveId" clId="{B1D4A055-DD24-48A5-B56F-9447410315A5}" dt="2020-09-07T20:27:33.675" v="25" actId="26606"/>
          <ac:spMkLst>
            <pc:docMk/>
            <pc:sldMk cId="3286418237" sldId="271"/>
            <ac:spMk id="4" creationId="{91570D34-1D9C-4121-A933-6336427B3B04}"/>
          </ac:spMkLst>
        </pc:spChg>
        <pc:spChg chg="del">
          <ac:chgData name="Sarah Gothard" userId="0e53f415fda5f162" providerId="LiveId" clId="{B1D4A055-DD24-48A5-B56F-9447410315A5}" dt="2020-09-07T20:25:31.943" v="16" actId="26606"/>
          <ac:spMkLst>
            <pc:docMk/>
            <pc:sldMk cId="3286418237" sldId="271"/>
            <ac:spMk id="23" creationId="{32BC26D8-82FB-445E-AA49-62A77D7C1EE0}"/>
          </ac:spMkLst>
        </pc:spChg>
        <pc:spChg chg="del">
          <ac:chgData name="Sarah Gothard" userId="0e53f415fda5f162" providerId="LiveId" clId="{B1D4A055-DD24-48A5-B56F-9447410315A5}" dt="2020-09-07T20:25:31.943" v="16" actId="26606"/>
          <ac:spMkLst>
            <pc:docMk/>
            <pc:sldMk cId="3286418237" sldId="271"/>
            <ac:spMk id="25" creationId="{CB44330D-EA18-4254-AA95-EB49948539B8}"/>
          </ac:spMkLst>
        </pc:spChg>
        <pc:spChg chg="add del">
          <ac:chgData name="Sarah Gothard" userId="0e53f415fda5f162" providerId="LiveId" clId="{B1D4A055-DD24-48A5-B56F-9447410315A5}" dt="2020-09-07T20:26:29.714" v="22" actId="26606"/>
          <ac:spMkLst>
            <pc:docMk/>
            <pc:sldMk cId="3286418237" sldId="271"/>
            <ac:spMk id="30" creationId="{32BC26D8-82FB-445E-AA49-62A77D7C1EE0}"/>
          </ac:spMkLst>
        </pc:spChg>
        <pc:spChg chg="add del">
          <ac:chgData name="Sarah Gothard" userId="0e53f415fda5f162" providerId="LiveId" clId="{B1D4A055-DD24-48A5-B56F-9447410315A5}" dt="2020-09-07T20:26:29.714" v="22" actId="26606"/>
          <ac:spMkLst>
            <pc:docMk/>
            <pc:sldMk cId="3286418237" sldId="271"/>
            <ac:spMk id="32" creationId="{CB44330D-EA18-4254-AA95-EB49948539B8}"/>
          </ac:spMkLst>
        </pc:spChg>
        <pc:spChg chg="add del">
          <ac:chgData name="Sarah Gothard" userId="0e53f415fda5f162" providerId="LiveId" clId="{B1D4A055-DD24-48A5-B56F-9447410315A5}" dt="2020-09-07T20:27:33.675" v="25" actId="26606"/>
          <ac:spMkLst>
            <pc:docMk/>
            <pc:sldMk cId="3286418237" sldId="271"/>
            <ac:spMk id="37" creationId="{32BC26D8-82FB-445E-AA49-62A77D7C1EE0}"/>
          </ac:spMkLst>
        </pc:spChg>
        <pc:spChg chg="add del">
          <ac:chgData name="Sarah Gothard" userId="0e53f415fda5f162" providerId="LiveId" clId="{B1D4A055-DD24-48A5-B56F-9447410315A5}" dt="2020-09-07T20:27:33.675" v="25" actId="26606"/>
          <ac:spMkLst>
            <pc:docMk/>
            <pc:sldMk cId="3286418237" sldId="271"/>
            <ac:spMk id="39" creationId="{CB44330D-EA18-4254-AA95-EB49948539B8}"/>
          </ac:spMkLst>
        </pc:spChg>
        <pc:spChg chg="add">
          <ac:chgData name="Sarah Gothard" userId="0e53f415fda5f162" providerId="LiveId" clId="{B1D4A055-DD24-48A5-B56F-9447410315A5}" dt="2020-09-07T20:27:33.675" v="25" actId="26606"/>
          <ac:spMkLst>
            <pc:docMk/>
            <pc:sldMk cId="3286418237" sldId="271"/>
            <ac:spMk id="44" creationId="{32BC26D8-82FB-445E-AA49-62A77D7C1EE0}"/>
          </ac:spMkLst>
        </pc:spChg>
        <pc:spChg chg="add">
          <ac:chgData name="Sarah Gothard" userId="0e53f415fda5f162" providerId="LiveId" clId="{B1D4A055-DD24-48A5-B56F-9447410315A5}" dt="2020-09-07T20:27:33.675" v="25" actId="26606"/>
          <ac:spMkLst>
            <pc:docMk/>
            <pc:sldMk cId="3286418237" sldId="271"/>
            <ac:spMk id="46" creationId="{CB44330D-EA18-4254-AA95-EB49948539B8}"/>
          </ac:spMkLst>
        </pc:spChg>
        <pc:picChg chg="del">
          <ac:chgData name="Sarah Gothard" userId="0e53f415fda5f162" providerId="LiveId" clId="{B1D4A055-DD24-48A5-B56F-9447410315A5}" dt="2020-09-07T20:24:16.740" v="1" actId="478"/>
          <ac:picMkLst>
            <pc:docMk/>
            <pc:sldMk cId="3286418237" sldId="271"/>
            <ac:picMk id="2" creationId="{15D2A132-8D36-4B67-9B71-C41CB243AA0B}"/>
          </ac:picMkLst>
        </pc:picChg>
        <pc:picChg chg="add del mod">
          <ac:chgData name="Sarah Gothard" userId="0e53f415fda5f162" providerId="LiveId" clId="{B1D4A055-DD24-48A5-B56F-9447410315A5}" dt="2020-09-07T20:26:27.137" v="20" actId="478"/>
          <ac:picMkLst>
            <pc:docMk/>
            <pc:sldMk cId="3286418237" sldId="271"/>
            <ac:picMk id="3" creationId="{564579CA-DE5B-4880-A27A-0DA14B057070}"/>
          </ac:picMkLst>
        </pc:picChg>
        <pc:picChg chg="add del mod">
          <ac:chgData name="Sarah Gothard" userId="0e53f415fda5f162" providerId="LiveId" clId="{B1D4A055-DD24-48A5-B56F-9447410315A5}" dt="2020-09-07T20:27:30.496" v="23" actId="478"/>
          <ac:picMkLst>
            <pc:docMk/>
            <pc:sldMk cId="3286418237" sldId="271"/>
            <ac:picMk id="5" creationId="{8C751368-2AD5-4BDD-9AE5-6627DA8FD02C}"/>
          </ac:picMkLst>
        </pc:picChg>
        <pc:picChg chg="add mod">
          <ac:chgData name="Sarah Gothard" userId="0e53f415fda5f162" providerId="LiveId" clId="{B1D4A055-DD24-48A5-B56F-9447410315A5}" dt="2020-09-07T20:27:33.675" v="25" actId="26606"/>
          <ac:picMkLst>
            <pc:docMk/>
            <pc:sldMk cId="3286418237" sldId="271"/>
            <ac:picMk id="6" creationId="{E15D564B-91DA-4E14-A577-8209F613E6A0}"/>
          </ac:picMkLst>
        </pc:picChg>
      </pc:sldChg>
      <pc:sldChg chg="delSp del mod">
        <pc:chgData name="Sarah Gothard" userId="0e53f415fda5f162" providerId="LiveId" clId="{B1D4A055-DD24-48A5-B56F-9447410315A5}" dt="2020-09-07T20:26:01.453" v="19" actId="47"/>
        <pc:sldMkLst>
          <pc:docMk/>
          <pc:sldMk cId="2500890077" sldId="272"/>
        </pc:sldMkLst>
        <pc:picChg chg="del">
          <ac:chgData name="Sarah Gothard" userId="0e53f415fda5f162" providerId="LiveId" clId="{B1D4A055-DD24-48A5-B56F-9447410315A5}" dt="2020-09-07T20:24:30.236" v="9" actId="478"/>
          <ac:picMkLst>
            <pc:docMk/>
            <pc:sldMk cId="2500890077" sldId="272"/>
            <ac:picMk id="2" creationId="{5E217E33-CD1D-4318-BC14-492FC691E063}"/>
          </ac:picMkLst>
        </pc:picChg>
      </pc:sldChg>
      <pc:sldChg chg="delSp del mod">
        <pc:chgData name="Sarah Gothard" userId="0e53f415fda5f162" providerId="LiveId" clId="{B1D4A055-DD24-48A5-B56F-9447410315A5}" dt="2020-09-07T20:26:01.453" v="19" actId="47"/>
        <pc:sldMkLst>
          <pc:docMk/>
          <pc:sldMk cId="3094040341" sldId="273"/>
        </pc:sldMkLst>
        <pc:picChg chg="del">
          <ac:chgData name="Sarah Gothard" userId="0e53f415fda5f162" providerId="LiveId" clId="{B1D4A055-DD24-48A5-B56F-9447410315A5}" dt="2020-09-07T20:24:31.861" v="10" actId="478"/>
          <ac:picMkLst>
            <pc:docMk/>
            <pc:sldMk cId="3094040341" sldId="273"/>
            <ac:picMk id="3" creationId="{A0B5D34D-C9CD-4A6D-8D2A-24D4ED31949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9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1164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4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4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1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610122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7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2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0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7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57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8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0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4A6E74-A258-4E82-9CEF-6E5259E8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5151B9-5ADC-4B14-87A2-FEE809BB13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445" y="2737293"/>
            <a:ext cx="10427110" cy="1383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1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5D564B-91DA-4E14-A577-8209F613E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641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970061-074F-4819-A331-80330F068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71188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2020-09-07T20:27:33Z</dcterms:created>
  <dcterms:modified xsi:type="dcterms:W3CDTF">2020-09-07T20:27:54Z</dcterms:modified>
</cp:coreProperties>
</file>