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8" autoAdjust="0"/>
    <p:restoredTop sz="90055" autoAdjust="0"/>
  </p:normalViewPr>
  <p:slideViewPr>
    <p:cSldViewPr snapToGrid="0" showGuides="1">
      <p:cViewPr varScale="1">
        <p:scale>
          <a:sx n="65" d="100"/>
          <a:sy n="65" d="100"/>
        </p:scale>
        <p:origin x="97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25686A0D-6A9F-468F-A0AB-494C29B93B2C}"/>
    <pc:docChg chg="undo custSel mod modSld">
      <pc:chgData name="Sarah Gothard" userId="0e53f415fda5f162" providerId="LiveId" clId="{25686A0D-6A9F-468F-A0AB-494C29B93B2C}" dt="2019-10-28T00:41:32.716" v="11" actId="26606"/>
      <pc:docMkLst>
        <pc:docMk/>
      </pc:docMkLst>
      <pc:sldChg chg="addSp modSp mod setBg">
        <pc:chgData name="Sarah Gothard" userId="0e53f415fda5f162" providerId="LiveId" clId="{25686A0D-6A9F-468F-A0AB-494C29B93B2C}" dt="2019-10-28T00:40:58.686" v="0" actId="26606"/>
        <pc:sldMkLst>
          <pc:docMk/>
          <pc:sldMk cId="2211167003" sldId="257"/>
        </pc:sldMkLst>
        <pc:spChg chg="mod ord">
          <ac:chgData name="Sarah Gothard" userId="0e53f415fda5f162" providerId="LiveId" clId="{25686A0D-6A9F-468F-A0AB-494C29B93B2C}" dt="2019-10-28T00:40:58.686" v="0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25686A0D-6A9F-468F-A0AB-494C29B93B2C}" dt="2019-10-28T00:40:58.686" v="0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25686A0D-6A9F-468F-A0AB-494C29B93B2C}" dt="2019-10-28T00:40:58.686" v="0" actId="26606"/>
          <ac:spMkLst>
            <pc:docMk/>
            <pc:sldMk cId="2211167003" sldId="257"/>
            <ac:spMk id="12" creationId="{CB44330D-EA18-4254-AA95-EB49948539B8}"/>
          </ac:spMkLst>
        </pc:spChg>
        <pc:picChg chg="mod">
          <ac:chgData name="Sarah Gothard" userId="0e53f415fda5f162" providerId="LiveId" clId="{25686A0D-6A9F-468F-A0AB-494C29B93B2C}" dt="2019-10-28T00:40:58.686" v="0" actId="26606"/>
          <ac:picMkLst>
            <pc:docMk/>
            <pc:sldMk cId="2211167003" sldId="257"/>
            <ac:picMk id="3" creationId="{970E60D3-FB02-4C6B-A843-EFB356CE612A}"/>
          </ac:picMkLst>
        </pc:picChg>
      </pc:sldChg>
      <pc:sldChg chg="addSp delSp modSp mod setBg">
        <pc:chgData name="Sarah Gothard" userId="0e53f415fda5f162" providerId="LiveId" clId="{25686A0D-6A9F-468F-A0AB-494C29B93B2C}" dt="2019-10-28T00:41:06.286" v="3" actId="26606"/>
        <pc:sldMkLst>
          <pc:docMk/>
          <pc:sldMk cId="3350901924" sldId="258"/>
        </pc:sldMkLst>
        <pc:spChg chg="mod ord">
          <ac:chgData name="Sarah Gothard" userId="0e53f415fda5f162" providerId="LiveId" clId="{25686A0D-6A9F-468F-A0AB-494C29B93B2C}" dt="2019-10-28T00:41:06.286" v="3" actId="26606"/>
          <ac:spMkLst>
            <pc:docMk/>
            <pc:sldMk cId="3350901924" sldId="258"/>
            <ac:spMk id="4" creationId="{A156D15F-04D5-4A72-9BE8-795F646AC7C9}"/>
          </ac:spMkLst>
        </pc:spChg>
        <pc:spChg chg="add del">
          <ac:chgData name="Sarah Gothard" userId="0e53f415fda5f162" providerId="LiveId" clId="{25686A0D-6A9F-468F-A0AB-494C29B93B2C}" dt="2019-10-28T00:41:06.268" v="2" actId="26606"/>
          <ac:spMkLst>
            <pc:docMk/>
            <pc:sldMk cId="3350901924" sldId="258"/>
            <ac:spMk id="11" creationId="{B9FF99BD-075F-4761-A995-6FC574BD25EA}"/>
          </ac:spMkLst>
        </pc:spChg>
        <pc:spChg chg="add del">
          <ac:chgData name="Sarah Gothard" userId="0e53f415fda5f162" providerId="LiveId" clId="{25686A0D-6A9F-468F-A0AB-494C29B93B2C}" dt="2019-10-28T00:41:06.268" v="2" actId="26606"/>
          <ac:spMkLst>
            <pc:docMk/>
            <pc:sldMk cId="3350901924" sldId="258"/>
            <ac:spMk id="13" creationId="{A7B21A54-9BA3-4EA9-B460-5A829ADD9051}"/>
          </ac:spMkLst>
        </pc:spChg>
        <pc:spChg chg="add del">
          <ac:chgData name="Sarah Gothard" userId="0e53f415fda5f162" providerId="LiveId" clId="{25686A0D-6A9F-468F-A0AB-494C29B93B2C}" dt="2019-10-28T00:41:06.268" v="2" actId="26606"/>
          <ac:spMkLst>
            <pc:docMk/>
            <pc:sldMk cId="3350901924" sldId="258"/>
            <ac:spMk id="15" creationId="{6FA8F714-B9D8-488A-8CCA-E9948FF913A9}"/>
          </ac:spMkLst>
        </pc:spChg>
        <pc:spChg chg="add">
          <ac:chgData name="Sarah Gothard" userId="0e53f415fda5f162" providerId="LiveId" clId="{25686A0D-6A9F-468F-A0AB-494C29B93B2C}" dt="2019-10-28T00:41:06.286" v="3" actId="26606"/>
          <ac:spMkLst>
            <pc:docMk/>
            <pc:sldMk cId="3350901924" sldId="258"/>
            <ac:spMk id="17" creationId="{32BC26D8-82FB-445E-AA49-62A77D7C1EE0}"/>
          </ac:spMkLst>
        </pc:spChg>
        <pc:spChg chg="add">
          <ac:chgData name="Sarah Gothard" userId="0e53f415fda5f162" providerId="LiveId" clId="{25686A0D-6A9F-468F-A0AB-494C29B93B2C}" dt="2019-10-28T00:41:06.286" v="3" actId="26606"/>
          <ac:spMkLst>
            <pc:docMk/>
            <pc:sldMk cId="3350901924" sldId="258"/>
            <ac:spMk id="18" creationId="{CB44330D-EA18-4254-AA95-EB49948539B8}"/>
          </ac:spMkLst>
        </pc:spChg>
        <pc:picChg chg="mod">
          <ac:chgData name="Sarah Gothard" userId="0e53f415fda5f162" providerId="LiveId" clId="{25686A0D-6A9F-468F-A0AB-494C29B93B2C}" dt="2019-10-28T00:41:06.286" v="3" actId="26606"/>
          <ac:picMkLst>
            <pc:docMk/>
            <pc:sldMk cId="3350901924" sldId="258"/>
            <ac:picMk id="6" creationId="{E4366977-0041-4CB5-98C5-7575A2C4A6FC}"/>
          </ac:picMkLst>
        </pc:picChg>
      </pc:sldChg>
      <pc:sldChg chg="addSp modSp mod setBg">
        <pc:chgData name="Sarah Gothard" userId="0e53f415fda5f162" providerId="LiveId" clId="{25686A0D-6A9F-468F-A0AB-494C29B93B2C}" dt="2019-10-28T00:41:09.143" v="4" actId="26606"/>
        <pc:sldMkLst>
          <pc:docMk/>
          <pc:sldMk cId="2129597515" sldId="259"/>
        </pc:sldMkLst>
        <pc:spChg chg="mod ord">
          <ac:chgData name="Sarah Gothard" userId="0e53f415fda5f162" providerId="LiveId" clId="{25686A0D-6A9F-468F-A0AB-494C29B93B2C}" dt="2019-10-28T00:41:09.143" v="4" actId="26606"/>
          <ac:spMkLst>
            <pc:docMk/>
            <pc:sldMk cId="2129597515" sldId="259"/>
            <ac:spMk id="4" creationId="{3436C9F6-A2D2-43B6-8B77-657D7C04204D}"/>
          </ac:spMkLst>
        </pc:spChg>
        <pc:spChg chg="add">
          <ac:chgData name="Sarah Gothard" userId="0e53f415fda5f162" providerId="LiveId" clId="{25686A0D-6A9F-468F-A0AB-494C29B93B2C}" dt="2019-10-28T00:41:09.143" v="4" actId="26606"/>
          <ac:spMkLst>
            <pc:docMk/>
            <pc:sldMk cId="2129597515" sldId="259"/>
            <ac:spMk id="11" creationId="{32BC26D8-82FB-445E-AA49-62A77D7C1EE0}"/>
          </ac:spMkLst>
        </pc:spChg>
        <pc:spChg chg="add">
          <ac:chgData name="Sarah Gothard" userId="0e53f415fda5f162" providerId="LiveId" clId="{25686A0D-6A9F-468F-A0AB-494C29B93B2C}" dt="2019-10-28T00:41:09.143" v="4" actId="26606"/>
          <ac:spMkLst>
            <pc:docMk/>
            <pc:sldMk cId="2129597515" sldId="259"/>
            <ac:spMk id="13" creationId="{CB44330D-EA18-4254-AA95-EB49948539B8}"/>
          </ac:spMkLst>
        </pc:spChg>
        <pc:picChg chg="mod">
          <ac:chgData name="Sarah Gothard" userId="0e53f415fda5f162" providerId="LiveId" clId="{25686A0D-6A9F-468F-A0AB-494C29B93B2C}" dt="2019-10-28T00:41:09.143" v="4" actId="26606"/>
          <ac:picMkLst>
            <pc:docMk/>
            <pc:sldMk cId="2129597515" sldId="259"/>
            <ac:picMk id="6" creationId="{45062961-82F2-468B-B53E-D04C7B89205E}"/>
          </ac:picMkLst>
        </pc:picChg>
      </pc:sldChg>
      <pc:sldChg chg="addSp modSp mod setBg">
        <pc:chgData name="Sarah Gothard" userId="0e53f415fda5f162" providerId="LiveId" clId="{25686A0D-6A9F-468F-A0AB-494C29B93B2C}" dt="2019-10-28T00:41:11.975" v="5" actId="26606"/>
        <pc:sldMkLst>
          <pc:docMk/>
          <pc:sldMk cId="4131311986" sldId="260"/>
        </pc:sldMkLst>
        <pc:spChg chg="mod ord">
          <ac:chgData name="Sarah Gothard" userId="0e53f415fda5f162" providerId="LiveId" clId="{25686A0D-6A9F-468F-A0AB-494C29B93B2C}" dt="2019-10-28T00:41:11.975" v="5" actId="26606"/>
          <ac:spMkLst>
            <pc:docMk/>
            <pc:sldMk cId="4131311986" sldId="260"/>
            <ac:spMk id="4" creationId="{3436C9F6-A2D2-43B6-8B77-657D7C04204D}"/>
          </ac:spMkLst>
        </pc:spChg>
        <pc:spChg chg="add">
          <ac:chgData name="Sarah Gothard" userId="0e53f415fda5f162" providerId="LiveId" clId="{25686A0D-6A9F-468F-A0AB-494C29B93B2C}" dt="2019-10-28T00:41:11.975" v="5" actId="26606"/>
          <ac:spMkLst>
            <pc:docMk/>
            <pc:sldMk cId="4131311986" sldId="260"/>
            <ac:spMk id="9" creationId="{32BC26D8-82FB-445E-AA49-62A77D7C1EE0}"/>
          </ac:spMkLst>
        </pc:spChg>
        <pc:spChg chg="add">
          <ac:chgData name="Sarah Gothard" userId="0e53f415fda5f162" providerId="LiveId" clId="{25686A0D-6A9F-468F-A0AB-494C29B93B2C}" dt="2019-10-28T00:41:11.975" v="5" actId="26606"/>
          <ac:spMkLst>
            <pc:docMk/>
            <pc:sldMk cId="4131311986" sldId="260"/>
            <ac:spMk id="11" creationId="{CB44330D-EA18-4254-AA95-EB49948539B8}"/>
          </ac:spMkLst>
        </pc:spChg>
        <pc:picChg chg="mod">
          <ac:chgData name="Sarah Gothard" userId="0e53f415fda5f162" providerId="LiveId" clId="{25686A0D-6A9F-468F-A0AB-494C29B93B2C}" dt="2019-10-28T00:41:11.975" v="5" actId="26606"/>
          <ac:picMkLst>
            <pc:docMk/>
            <pc:sldMk cId="4131311986" sldId="260"/>
            <ac:picMk id="2" creationId="{92B1756A-22B7-40D6-BDFE-1FBFADBEDD81}"/>
          </ac:picMkLst>
        </pc:picChg>
      </pc:sldChg>
      <pc:sldChg chg="addSp modSp mod setBg">
        <pc:chgData name="Sarah Gothard" userId="0e53f415fda5f162" providerId="LiveId" clId="{25686A0D-6A9F-468F-A0AB-494C29B93B2C}" dt="2019-10-28T00:41:14.973" v="6" actId="26606"/>
        <pc:sldMkLst>
          <pc:docMk/>
          <pc:sldMk cId="61142869" sldId="262"/>
        </pc:sldMkLst>
        <pc:spChg chg="mod ord">
          <ac:chgData name="Sarah Gothard" userId="0e53f415fda5f162" providerId="LiveId" clId="{25686A0D-6A9F-468F-A0AB-494C29B93B2C}" dt="2019-10-28T00:41:14.973" v="6" actId="26606"/>
          <ac:spMkLst>
            <pc:docMk/>
            <pc:sldMk cId="61142869" sldId="262"/>
            <ac:spMk id="4" creationId="{3436C9F6-A2D2-43B6-8B77-657D7C04204D}"/>
          </ac:spMkLst>
        </pc:spChg>
        <pc:spChg chg="add">
          <ac:chgData name="Sarah Gothard" userId="0e53f415fda5f162" providerId="LiveId" clId="{25686A0D-6A9F-468F-A0AB-494C29B93B2C}" dt="2019-10-28T00:41:14.973" v="6" actId="26606"/>
          <ac:spMkLst>
            <pc:docMk/>
            <pc:sldMk cId="61142869" sldId="262"/>
            <ac:spMk id="9" creationId="{32BC26D8-82FB-445E-AA49-62A77D7C1EE0}"/>
          </ac:spMkLst>
        </pc:spChg>
        <pc:spChg chg="add">
          <ac:chgData name="Sarah Gothard" userId="0e53f415fda5f162" providerId="LiveId" clId="{25686A0D-6A9F-468F-A0AB-494C29B93B2C}" dt="2019-10-28T00:41:14.973" v="6" actId="26606"/>
          <ac:spMkLst>
            <pc:docMk/>
            <pc:sldMk cId="61142869" sldId="262"/>
            <ac:spMk id="11" creationId="{CB44330D-EA18-4254-AA95-EB49948539B8}"/>
          </ac:spMkLst>
        </pc:spChg>
        <pc:picChg chg="mod">
          <ac:chgData name="Sarah Gothard" userId="0e53f415fda5f162" providerId="LiveId" clId="{25686A0D-6A9F-468F-A0AB-494C29B93B2C}" dt="2019-10-28T00:41:14.973" v="6" actId="26606"/>
          <ac:picMkLst>
            <pc:docMk/>
            <pc:sldMk cId="61142869" sldId="262"/>
            <ac:picMk id="3" creationId="{3F22E872-1544-4564-A5EF-BD7285C107DD}"/>
          </ac:picMkLst>
        </pc:picChg>
      </pc:sldChg>
      <pc:sldChg chg="addSp modSp mod setBg">
        <pc:chgData name="Sarah Gothard" userId="0e53f415fda5f162" providerId="LiveId" clId="{25686A0D-6A9F-468F-A0AB-494C29B93B2C}" dt="2019-10-28T00:41:17.520" v="7" actId="26606"/>
        <pc:sldMkLst>
          <pc:docMk/>
          <pc:sldMk cId="1889260491" sldId="263"/>
        </pc:sldMkLst>
        <pc:spChg chg="mod ord">
          <ac:chgData name="Sarah Gothard" userId="0e53f415fda5f162" providerId="LiveId" clId="{25686A0D-6A9F-468F-A0AB-494C29B93B2C}" dt="2019-10-28T00:41:17.520" v="7" actId="26606"/>
          <ac:spMkLst>
            <pc:docMk/>
            <pc:sldMk cId="1889260491" sldId="263"/>
            <ac:spMk id="4" creationId="{3436C9F6-A2D2-43B6-8B77-657D7C04204D}"/>
          </ac:spMkLst>
        </pc:spChg>
        <pc:spChg chg="add">
          <ac:chgData name="Sarah Gothard" userId="0e53f415fda5f162" providerId="LiveId" clId="{25686A0D-6A9F-468F-A0AB-494C29B93B2C}" dt="2019-10-28T00:41:17.520" v="7" actId="26606"/>
          <ac:spMkLst>
            <pc:docMk/>
            <pc:sldMk cId="1889260491" sldId="263"/>
            <ac:spMk id="9" creationId="{32BC26D8-82FB-445E-AA49-62A77D7C1EE0}"/>
          </ac:spMkLst>
        </pc:spChg>
        <pc:spChg chg="add">
          <ac:chgData name="Sarah Gothard" userId="0e53f415fda5f162" providerId="LiveId" clId="{25686A0D-6A9F-468F-A0AB-494C29B93B2C}" dt="2019-10-28T00:41:17.520" v="7" actId="26606"/>
          <ac:spMkLst>
            <pc:docMk/>
            <pc:sldMk cId="1889260491" sldId="263"/>
            <ac:spMk id="11" creationId="{CB44330D-EA18-4254-AA95-EB49948539B8}"/>
          </ac:spMkLst>
        </pc:spChg>
        <pc:picChg chg="mod">
          <ac:chgData name="Sarah Gothard" userId="0e53f415fda5f162" providerId="LiveId" clId="{25686A0D-6A9F-468F-A0AB-494C29B93B2C}" dt="2019-10-28T00:41:17.520" v="7" actId="26606"/>
          <ac:picMkLst>
            <pc:docMk/>
            <pc:sldMk cId="1889260491" sldId="263"/>
            <ac:picMk id="2" creationId="{9E4FCFA4-ED07-4642-BA6D-4BEC8E819E56}"/>
          </ac:picMkLst>
        </pc:picChg>
      </pc:sldChg>
      <pc:sldChg chg="addSp modSp mod setBg">
        <pc:chgData name="Sarah Gothard" userId="0e53f415fda5f162" providerId="LiveId" clId="{25686A0D-6A9F-468F-A0AB-494C29B93B2C}" dt="2019-10-28T00:41:20.167" v="8" actId="26606"/>
        <pc:sldMkLst>
          <pc:docMk/>
          <pc:sldMk cId="1685667481" sldId="264"/>
        </pc:sldMkLst>
        <pc:spChg chg="mod ord">
          <ac:chgData name="Sarah Gothard" userId="0e53f415fda5f162" providerId="LiveId" clId="{25686A0D-6A9F-468F-A0AB-494C29B93B2C}" dt="2019-10-28T00:41:20.167" v="8" actId="26606"/>
          <ac:spMkLst>
            <pc:docMk/>
            <pc:sldMk cId="1685667481" sldId="264"/>
            <ac:spMk id="4" creationId="{3436C9F6-A2D2-43B6-8B77-657D7C04204D}"/>
          </ac:spMkLst>
        </pc:spChg>
        <pc:spChg chg="add">
          <ac:chgData name="Sarah Gothard" userId="0e53f415fda5f162" providerId="LiveId" clId="{25686A0D-6A9F-468F-A0AB-494C29B93B2C}" dt="2019-10-28T00:41:20.167" v="8" actId="26606"/>
          <ac:spMkLst>
            <pc:docMk/>
            <pc:sldMk cId="1685667481" sldId="264"/>
            <ac:spMk id="9" creationId="{32BC26D8-82FB-445E-AA49-62A77D7C1EE0}"/>
          </ac:spMkLst>
        </pc:spChg>
        <pc:spChg chg="add">
          <ac:chgData name="Sarah Gothard" userId="0e53f415fda5f162" providerId="LiveId" clId="{25686A0D-6A9F-468F-A0AB-494C29B93B2C}" dt="2019-10-28T00:41:20.167" v="8" actId="26606"/>
          <ac:spMkLst>
            <pc:docMk/>
            <pc:sldMk cId="1685667481" sldId="264"/>
            <ac:spMk id="11" creationId="{CB44330D-EA18-4254-AA95-EB49948539B8}"/>
          </ac:spMkLst>
        </pc:spChg>
        <pc:picChg chg="mod">
          <ac:chgData name="Sarah Gothard" userId="0e53f415fda5f162" providerId="LiveId" clId="{25686A0D-6A9F-468F-A0AB-494C29B93B2C}" dt="2019-10-28T00:41:20.167" v="8" actId="26606"/>
          <ac:picMkLst>
            <pc:docMk/>
            <pc:sldMk cId="1685667481" sldId="264"/>
            <ac:picMk id="2" creationId="{9FD8EA7F-6084-418F-BCFD-DB73681B97E2}"/>
          </ac:picMkLst>
        </pc:picChg>
      </pc:sldChg>
      <pc:sldChg chg="addSp modSp mod setBg">
        <pc:chgData name="Sarah Gothard" userId="0e53f415fda5f162" providerId="LiveId" clId="{25686A0D-6A9F-468F-A0AB-494C29B93B2C}" dt="2019-10-28T00:41:24.674" v="9" actId="26606"/>
        <pc:sldMkLst>
          <pc:docMk/>
          <pc:sldMk cId="3778040507" sldId="265"/>
        </pc:sldMkLst>
        <pc:spChg chg="mod ord">
          <ac:chgData name="Sarah Gothard" userId="0e53f415fda5f162" providerId="LiveId" clId="{25686A0D-6A9F-468F-A0AB-494C29B93B2C}" dt="2019-10-28T00:41:24.674" v="9" actId="26606"/>
          <ac:spMkLst>
            <pc:docMk/>
            <pc:sldMk cId="3778040507" sldId="265"/>
            <ac:spMk id="4" creationId="{3436C9F6-A2D2-43B6-8B77-657D7C04204D}"/>
          </ac:spMkLst>
        </pc:spChg>
        <pc:spChg chg="add">
          <ac:chgData name="Sarah Gothard" userId="0e53f415fda5f162" providerId="LiveId" clId="{25686A0D-6A9F-468F-A0AB-494C29B93B2C}" dt="2019-10-28T00:41:24.674" v="9" actId="26606"/>
          <ac:spMkLst>
            <pc:docMk/>
            <pc:sldMk cId="3778040507" sldId="265"/>
            <ac:spMk id="9" creationId="{32BC26D8-82FB-445E-AA49-62A77D7C1EE0}"/>
          </ac:spMkLst>
        </pc:spChg>
        <pc:spChg chg="add">
          <ac:chgData name="Sarah Gothard" userId="0e53f415fda5f162" providerId="LiveId" clId="{25686A0D-6A9F-468F-A0AB-494C29B93B2C}" dt="2019-10-28T00:41:24.674" v="9" actId="26606"/>
          <ac:spMkLst>
            <pc:docMk/>
            <pc:sldMk cId="3778040507" sldId="265"/>
            <ac:spMk id="11" creationId="{CB44330D-EA18-4254-AA95-EB49948539B8}"/>
          </ac:spMkLst>
        </pc:spChg>
        <pc:picChg chg="mod">
          <ac:chgData name="Sarah Gothard" userId="0e53f415fda5f162" providerId="LiveId" clId="{25686A0D-6A9F-468F-A0AB-494C29B93B2C}" dt="2019-10-28T00:41:24.674" v="9" actId="26606"/>
          <ac:picMkLst>
            <pc:docMk/>
            <pc:sldMk cId="3778040507" sldId="265"/>
            <ac:picMk id="2" creationId="{876AC3A1-DD13-40F4-80E7-3EFA547CA9FC}"/>
          </ac:picMkLst>
        </pc:picChg>
      </pc:sldChg>
      <pc:sldChg chg="addSp modSp mod setBg">
        <pc:chgData name="Sarah Gothard" userId="0e53f415fda5f162" providerId="LiveId" clId="{25686A0D-6A9F-468F-A0AB-494C29B93B2C}" dt="2019-10-28T00:41:30.056" v="10" actId="26606"/>
        <pc:sldMkLst>
          <pc:docMk/>
          <pc:sldMk cId="523928944" sldId="266"/>
        </pc:sldMkLst>
        <pc:spChg chg="mod ord">
          <ac:chgData name="Sarah Gothard" userId="0e53f415fda5f162" providerId="LiveId" clId="{25686A0D-6A9F-468F-A0AB-494C29B93B2C}" dt="2019-10-28T00:41:30.056" v="10" actId="26606"/>
          <ac:spMkLst>
            <pc:docMk/>
            <pc:sldMk cId="523928944" sldId="266"/>
            <ac:spMk id="4" creationId="{3436C9F6-A2D2-43B6-8B77-657D7C04204D}"/>
          </ac:spMkLst>
        </pc:spChg>
        <pc:spChg chg="add">
          <ac:chgData name="Sarah Gothard" userId="0e53f415fda5f162" providerId="LiveId" clId="{25686A0D-6A9F-468F-A0AB-494C29B93B2C}" dt="2019-10-28T00:41:30.056" v="10" actId="26606"/>
          <ac:spMkLst>
            <pc:docMk/>
            <pc:sldMk cId="523928944" sldId="266"/>
            <ac:spMk id="9" creationId="{32BC26D8-82FB-445E-AA49-62A77D7C1EE0}"/>
          </ac:spMkLst>
        </pc:spChg>
        <pc:spChg chg="add">
          <ac:chgData name="Sarah Gothard" userId="0e53f415fda5f162" providerId="LiveId" clId="{25686A0D-6A9F-468F-A0AB-494C29B93B2C}" dt="2019-10-28T00:41:30.056" v="10" actId="26606"/>
          <ac:spMkLst>
            <pc:docMk/>
            <pc:sldMk cId="523928944" sldId="266"/>
            <ac:spMk id="11" creationId="{CB44330D-EA18-4254-AA95-EB49948539B8}"/>
          </ac:spMkLst>
        </pc:spChg>
        <pc:picChg chg="mod">
          <ac:chgData name="Sarah Gothard" userId="0e53f415fda5f162" providerId="LiveId" clId="{25686A0D-6A9F-468F-A0AB-494C29B93B2C}" dt="2019-10-28T00:41:30.056" v="10" actId="26606"/>
          <ac:picMkLst>
            <pc:docMk/>
            <pc:sldMk cId="523928944" sldId="266"/>
            <ac:picMk id="2" creationId="{5D9A7947-902C-43B0-8680-93156E9360D7}"/>
          </ac:picMkLst>
        </pc:picChg>
      </pc:sldChg>
      <pc:sldChg chg="addSp modSp mod setBg">
        <pc:chgData name="Sarah Gothard" userId="0e53f415fda5f162" providerId="LiveId" clId="{25686A0D-6A9F-468F-A0AB-494C29B93B2C}" dt="2019-10-28T00:41:32.716" v="11" actId="26606"/>
        <pc:sldMkLst>
          <pc:docMk/>
          <pc:sldMk cId="116275133" sldId="267"/>
        </pc:sldMkLst>
        <pc:spChg chg="mod ord">
          <ac:chgData name="Sarah Gothard" userId="0e53f415fda5f162" providerId="LiveId" clId="{25686A0D-6A9F-468F-A0AB-494C29B93B2C}" dt="2019-10-28T00:41:32.716" v="11" actId="26606"/>
          <ac:spMkLst>
            <pc:docMk/>
            <pc:sldMk cId="116275133" sldId="267"/>
            <ac:spMk id="4" creationId="{3436C9F6-A2D2-43B6-8B77-657D7C04204D}"/>
          </ac:spMkLst>
        </pc:spChg>
        <pc:spChg chg="add">
          <ac:chgData name="Sarah Gothard" userId="0e53f415fda5f162" providerId="LiveId" clId="{25686A0D-6A9F-468F-A0AB-494C29B93B2C}" dt="2019-10-28T00:41:32.716" v="11" actId="26606"/>
          <ac:spMkLst>
            <pc:docMk/>
            <pc:sldMk cId="116275133" sldId="267"/>
            <ac:spMk id="9" creationId="{32BC26D8-82FB-445E-AA49-62A77D7C1EE0}"/>
          </ac:spMkLst>
        </pc:spChg>
        <pc:spChg chg="add">
          <ac:chgData name="Sarah Gothard" userId="0e53f415fda5f162" providerId="LiveId" clId="{25686A0D-6A9F-468F-A0AB-494C29B93B2C}" dt="2019-10-28T00:41:32.716" v="11" actId="26606"/>
          <ac:spMkLst>
            <pc:docMk/>
            <pc:sldMk cId="116275133" sldId="267"/>
            <ac:spMk id="11" creationId="{CB44330D-EA18-4254-AA95-EB49948539B8}"/>
          </ac:spMkLst>
        </pc:spChg>
        <pc:picChg chg="mod">
          <ac:chgData name="Sarah Gothard" userId="0e53f415fda5f162" providerId="LiveId" clId="{25686A0D-6A9F-468F-A0AB-494C29B93B2C}" dt="2019-10-28T00:41:32.716" v="11" actId="26606"/>
          <ac:picMkLst>
            <pc:docMk/>
            <pc:sldMk cId="116275133" sldId="267"/>
            <ac:picMk id="2" creationId="{2C96C241-7DC3-4CD7-A97F-80A86D87ACE5}"/>
          </ac:picMkLst>
        </pc:picChg>
      </pc:sldChg>
    </pc:docChg>
  </pc:docChgLst>
  <pc:docChgLst>
    <pc:chgData name="Sarah Gothard" userId="0e53f415fda5f162" providerId="LiveId" clId="{0B5F4FDC-B78B-4660-9954-78DD8453D352}"/>
  </pc:docChgLst>
  <pc:docChgLst>
    <pc:chgData name="Sarah Gothard" userId="0e53f415fda5f162" providerId="LiveId" clId="{D7BF7E1C-9B01-4053-A925-C8A4882BD133}"/>
  </pc:docChgLst>
  <pc:docChgLst>
    <pc:chgData name="Sarah Gothard" userId="0e53f415fda5f162" providerId="LiveId" clId="{49DACB47-8A8A-4B7C-96D3-3DC3B7E49745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96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914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06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468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13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632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877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618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748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12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4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896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099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70E60D3-FB02-4C6B-A843-EFB356CE61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393019"/>
            <a:ext cx="10905066" cy="2071962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C96C241-7DC3-4CD7-A97F-80A86D87AC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384301"/>
            <a:ext cx="10905066" cy="408939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36C9F6-A2D2-43B6-8B77-657D7C042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6275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366977-0041-4CB5-98C5-7575A2C4A6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572" y="643467"/>
            <a:ext cx="98168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6D15F-04D5-4A72-9BE8-795F646A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50901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062961-82F2-468B-B53E-D04C7B8920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439" y="643467"/>
            <a:ext cx="9731122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36C9F6-A2D2-43B6-8B77-657D7C042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29597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2B1756A-22B7-40D6-BDFE-1FBFADBEDD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36C9F6-A2D2-43B6-8B77-657D7C042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31311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22E872-1544-4564-A5EF-BD7285C10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099" y="643467"/>
            <a:ext cx="977380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36C9F6-A2D2-43B6-8B77-657D7C042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1142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E4FCFA4-ED07-4642-BA6D-4BEC8E819E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36C9F6-A2D2-43B6-8B77-657D7C042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89260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FD8EA7F-6084-418F-BCFD-DB73681B97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36C9F6-A2D2-43B6-8B77-657D7C042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85667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76AC3A1-DD13-40F4-80E7-3EFA547CA9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2566" y="643467"/>
            <a:ext cx="964686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36C9F6-A2D2-43B6-8B77-657D7C042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78040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D9A7947-902C-43B0-8680-93156E9360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36C9F6-A2D2-43B6-8B77-657D7C042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23928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2019-10-28T00:41:32Z</dcterms:created>
  <dcterms:modified xsi:type="dcterms:W3CDTF">2019-10-28T00:42:39Z</dcterms:modified>
</cp:coreProperties>
</file>