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4"/>
  </p:notesMasterIdLst>
  <p:handoutMasterIdLst>
    <p:handoutMasterId r:id="rId15"/>
  </p:handoutMasterIdLst>
  <p:sldIdLst>
    <p:sldId id="339" r:id="rId3"/>
    <p:sldId id="334" r:id="rId4"/>
    <p:sldId id="340" r:id="rId5"/>
    <p:sldId id="341" r:id="rId6"/>
    <p:sldId id="349" r:id="rId7"/>
    <p:sldId id="342" r:id="rId8"/>
    <p:sldId id="350" r:id="rId9"/>
    <p:sldId id="343" r:id="rId10"/>
    <p:sldId id="351" r:id="rId11"/>
    <p:sldId id="344" r:id="rId12"/>
    <p:sldId id="35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9"/>
            <p14:sldId id="342"/>
            <p14:sldId id="350"/>
            <p14:sldId id="343"/>
            <p14:sldId id="351"/>
            <p14:sldId id="344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2BA0996-0CEC-4053-C910-A9097419E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670" y="1999564"/>
            <a:ext cx="10600660" cy="2858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5C0A8-4418-E001-0691-83AEFC407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CE04F54-DDE9-7242-2562-91F97D119F2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279C1-5F62-C36B-130B-AFE64609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028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7A0AB-6334-8086-35A4-B57240419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A87F7-CBED-3984-D415-85846E688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A12305D-DFDE-85EB-6F91-8EB034A50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94046"/>
            <a:ext cx="12192000" cy="386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96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E1D5C54-8068-D88C-E0F7-7FE825DC004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34BF5-AD86-EE79-9682-E7FD7FEC4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F0EEAB-028A-91C1-C8F6-56EBFCFB1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22ACD93-2186-8325-A4B9-585163CDE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9739"/>
            <a:ext cx="12192000" cy="445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4D467-AD42-62B2-E3EA-B7A2441B9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5C28EAF-84B8-8335-F91C-80601B2DDA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B5C40-9A10-10E8-3956-EDD89C73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33807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9E0E0-3EF2-1FDB-6F6C-639D823CB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1BCE91-41F7-6F67-76B4-0191DAD4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ED1C78C-74CD-F12A-5A7F-CAB112387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9739"/>
            <a:ext cx="12192000" cy="445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36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B5184-39CB-0362-556C-DB99D0FE9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6C32DC1-F60A-33C7-2059-0EFC6A15B94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97C4A-64D5-FFA3-97F4-3614AF670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8846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5F96B-EE1F-A4AA-B7E0-D7DC677FB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FDA31-201F-9D38-1AE2-FAC0E69E0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BB39F3-26A6-27DD-C485-F94490451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7398"/>
            <a:ext cx="12192000" cy="430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20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7736D-F84E-1CE5-48E6-B085D5467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656CFD5-21E8-1A7A-E3D9-6A7572FF1BE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C092ED-732B-DAEA-17A9-B8EE3AAE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05058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D836A-2E92-1A3A-2BC8-7C0AE9D1B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A5AFD-A216-1AAE-BD61-FC9FC479A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7A568BD-392E-DA65-12AF-5ACC4786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1337"/>
            <a:ext cx="12192000" cy="403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11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2025-12-26T20:21:22Z</dcterms:modified>
</cp:coreProperties>
</file>