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8"/>
  </p:notesMasterIdLst>
  <p:handoutMasterIdLst>
    <p:handoutMasterId r:id="rId9"/>
  </p:handoutMasterIdLst>
  <p:sldIdLst>
    <p:sldId id="257" r:id="rId2"/>
    <p:sldId id="276" r:id="rId3"/>
    <p:sldId id="277" r:id="rId4"/>
    <p:sldId id="278" r:id="rId5"/>
    <p:sldId id="279" r:id="rId6"/>
    <p:sldId id="28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9B01D0-7D96-4753-B1A8-76199055DFF7}" v="7" dt="2021-07-31T13:12:58.692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713" autoAdjust="0"/>
  </p:normalViewPr>
  <p:slideViewPr>
    <p:cSldViewPr snapToGrid="0" showGuides="1">
      <p:cViewPr varScale="1">
        <p:scale>
          <a:sx n="66" d="100"/>
          <a:sy n="66" d="100"/>
        </p:scale>
        <p:origin x="93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F39B01D0-7D96-4753-B1A8-76199055DFF7}"/>
    <pc:docChg chg="undo custSel addSld delSld modSld">
      <pc:chgData name="Sarah Gothard" userId="0e53f415fda5f162" providerId="LiveId" clId="{F39B01D0-7D96-4753-B1A8-76199055DFF7}" dt="2021-07-31T13:16:50.371" v="30" actId="47"/>
      <pc:docMkLst>
        <pc:docMk/>
      </pc:docMkLst>
      <pc:sldChg chg="addSp delSp modSp mod">
        <pc:chgData name="Sarah Gothard" userId="0e53f415fda5f162" providerId="LiveId" clId="{F39B01D0-7D96-4753-B1A8-76199055DFF7}" dt="2021-07-31T13:14:44.003" v="19" actId="26606"/>
        <pc:sldMkLst>
          <pc:docMk/>
          <pc:sldMk cId="2211167003" sldId="257"/>
        </pc:sldMkLst>
        <pc:spChg chg="ord">
          <ac:chgData name="Sarah Gothard" userId="0e53f415fda5f162" providerId="LiveId" clId="{F39B01D0-7D96-4753-B1A8-76199055DFF7}" dt="2021-07-31T13:14:44.003" v="19" actId="26606"/>
          <ac:spMkLst>
            <pc:docMk/>
            <pc:sldMk cId="2211167003" sldId="257"/>
            <ac:spMk id="5" creationId="{B35277B3-F2AB-47E8-A410-E4DFF7CB251C}"/>
          </ac:spMkLst>
        </pc:spChg>
        <pc:spChg chg="del">
          <ac:chgData name="Sarah Gothard" userId="0e53f415fda5f162" providerId="LiveId" clId="{F39B01D0-7D96-4753-B1A8-76199055DFF7}" dt="2021-07-31T13:14:44.003" v="19" actId="26606"/>
          <ac:spMkLst>
            <pc:docMk/>
            <pc:sldMk cId="2211167003" sldId="257"/>
            <ac:spMk id="85" creationId="{32BC26D8-82FB-445E-AA49-62A77D7C1EE0}"/>
          </ac:spMkLst>
        </pc:spChg>
        <pc:spChg chg="del">
          <ac:chgData name="Sarah Gothard" userId="0e53f415fda5f162" providerId="LiveId" clId="{F39B01D0-7D96-4753-B1A8-76199055DFF7}" dt="2021-07-31T13:14:44.003" v="19" actId="26606"/>
          <ac:spMkLst>
            <pc:docMk/>
            <pc:sldMk cId="2211167003" sldId="257"/>
            <ac:spMk id="87" creationId="{CB44330D-EA18-4254-AA95-EB49948539B8}"/>
          </ac:spMkLst>
        </pc:spChg>
        <pc:spChg chg="add">
          <ac:chgData name="Sarah Gothard" userId="0e53f415fda5f162" providerId="LiveId" clId="{F39B01D0-7D96-4753-B1A8-76199055DFF7}" dt="2021-07-31T13:14:44.003" v="19" actId="26606"/>
          <ac:spMkLst>
            <pc:docMk/>
            <pc:sldMk cId="2211167003" sldId="257"/>
            <ac:spMk id="92" creationId="{32BC26D8-82FB-445E-AA49-62A77D7C1EE0}"/>
          </ac:spMkLst>
        </pc:spChg>
        <pc:spChg chg="add">
          <ac:chgData name="Sarah Gothard" userId="0e53f415fda5f162" providerId="LiveId" clId="{F39B01D0-7D96-4753-B1A8-76199055DFF7}" dt="2021-07-31T13:14:44.003" v="19" actId="26606"/>
          <ac:spMkLst>
            <pc:docMk/>
            <pc:sldMk cId="2211167003" sldId="257"/>
            <ac:spMk id="94" creationId="{CB44330D-EA18-4254-AA95-EB49948539B8}"/>
          </ac:spMkLst>
        </pc:spChg>
        <pc:picChg chg="del">
          <ac:chgData name="Sarah Gothard" userId="0e53f415fda5f162" providerId="LiveId" clId="{F39B01D0-7D96-4753-B1A8-76199055DFF7}" dt="2021-07-31T13:12:53.065" v="0" actId="478"/>
          <ac:picMkLst>
            <pc:docMk/>
            <pc:sldMk cId="2211167003" sldId="257"/>
            <ac:picMk id="11" creationId="{0CAC24BA-8D85-4EAA-B4A9-752DC3A573A3}"/>
          </ac:picMkLst>
        </pc:picChg>
        <pc:picChg chg="add mod">
          <ac:chgData name="Sarah Gothard" userId="0e53f415fda5f162" providerId="LiveId" clId="{F39B01D0-7D96-4753-B1A8-76199055DFF7}" dt="2021-07-31T13:14:44.003" v="19" actId="26606"/>
          <ac:picMkLst>
            <pc:docMk/>
            <pc:sldMk cId="2211167003" sldId="257"/>
            <ac:picMk id="13" creationId="{2D61178C-ABF9-4A80-8583-164CE285F258}"/>
          </ac:picMkLst>
        </pc:picChg>
      </pc:sldChg>
      <pc:sldChg chg="addSp delSp modSp mod">
        <pc:chgData name="Sarah Gothard" userId="0e53f415fda5f162" providerId="LiveId" clId="{F39B01D0-7D96-4753-B1A8-76199055DFF7}" dt="2021-07-31T13:15:00.003" v="21" actId="26606"/>
        <pc:sldMkLst>
          <pc:docMk/>
          <pc:sldMk cId="1184173229" sldId="276"/>
        </pc:sldMkLst>
        <pc:spChg chg="ord">
          <ac:chgData name="Sarah Gothard" userId="0e53f415fda5f162" providerId="LiveId" clId="{F39B01D0-7D96-4753-B1A8-76199055DFF7}" dt="2021-07-31T13:15:00.003" v="21" actId="26606"/>
          <ac:spMkLst>
            <pc:docMk/>
            <pc:sldMk cId="1184173229" sldId="276"/>
            <ac:spMk id="4" creationId="{734DF08B-C78F-4DB2-8B25-0250E898880A}"/>
          </ac:spMkLst>
        </pc:spChg>
        <pc:spChg chg="del">
          <ac:chgData name="Sarah Gothard" userId="0e53f415fda5f162" providerId="LiveId" clId="{F39B01D0-7D96-4753-B1A8-76199055DFF7}" dt="2021-07-31T13:15:00.003" v="21" actId="26606"/>
          <ac:spMkLst>
            <pc:docMk/>
            <pc:sldMk cId="1184173229" sldId="276"/>
            <ac:spMk id="39" creationId="{32BC26D8-82FB-445E-AA49-62A77D7C1EE0}"/>
          </ac:spMkLst>
        </pc:spChg>
        <pc:spChg chg="del">
          <ac:chgData name="Sarah Gothard" userId="0e53f415fda5f162" providerId="LiveId" clId="{F39B01D0-7D96-4753-B1A8-76199055DFF7}" dt="2021-07-31T13:15:00.003" v="21" actId="26606"/>
          <ac:spMkLst>
            <pc:docMk/>
            <pc:sldMk cId="1184173229" sldId="276"/>
            <ac:spMk id="41" creationId="{CB44330D-EA18-4254-AA95-EB49948539B8}"/>
          </ac:spMkLst>
        </pc:spChg>
        <pc:spChg chg="add">
          <ac:chgData name="Sarah Gothard" userId="0e53f415fda5f162" providerId="LiveId" clId="{F39B01D0-7D96-4753-B1A8-76199055DFF7}" dt="2021-07-31T13:15:00.003" v="21" actId="26606"/>
          <ac:spMkLst>
            <pc:docMk/>
            <pc:sldMk cId="1184173229" sldId="276"/>
            <ac:spMk id="46" creationId="{32BC26D8-82FB-445E-AA49-62A77D7C1EE0}"/>
          </ac:spMkLst>
        </pc:spChg>
        <pc:spChg chg="add">
          <ac:chgData name="Sarah Gothard" userId="0e53f415fda5f162" providerId="LiveId" clId="{F39B01D0-7D96-4753-B1A8-76199055DFF7}" dt="2021-07-31T13:15:00.003" v="21" actId="26606"/>
          <ac:spMkLst>
            <pc:docMk/>
            <pc:sldMk cId="1184173229" sldId="276"/>
            <ac:spMk id="48" creationId="{CB44330D-EA18-4254-AA95-EB49948539B8}"/>
          </ac:spMkLst>
        </pc:spChg>
        <pc:picChg chg="del">
          <ac:chgData name="Sarah Gothard" userId="0e53f415fda5f162" providerId="LiveId" clId="{F39B01D0-7D96-4753-B1A8-76199055DFF7}" dt="2021-07-31T13:12:54.553" v="1" actId="478"/>
          <ac:picMkLst>
            <pc:docMk/>
            <pc:sldMk cId="1184173229" sldId="276"/>
            <ac:picMk id="15" creationId="{AA931938-06B8-4F02-8E48-DD3F4CE7F70C}"/>
          </ac:picMkLst>
        </pc:picChg>
        <pc:picChg chg="add mod">
          <ac:chgData name="Sarah Gothard" userId="0e53f415fda5f162" providerId="LiveId" clId="{F39B01D0-7D96-4753-B1A8-76199055DFF7}" dt="2021-07-31T13:15:00.003" v="21" actId="26606"/>
          <ac:picMkLst>
            <pc:docMk/>
            <pc:sldMk cId="1184173229" sldId="276"/>
            <ac:picMk id="17" creationId="{15356666-5E26-4664-8E23-A4A646D87A17}"/>
          </ac:picMkLst>
        </pc:picChg>
      </pc:sldChg>
      <pc:sldChg chg="addSp delSp modSp add mod setBg delDesignElem">
        <pc:chgData name="Sarah Gothard" userId="0e53f415fda5f162" providerId="LiveId" clId="{F39B01D0-7D96-4753-B1A8-76199055DFF7}" dt="2021-07-31T13:15:26.143" v="23" actId="26606"/>
        <pc:sldMkLst>
          <pc:docMk/>
          <pc:sldMk cId="1956266330" sldId="277"/>
        </pc:sldMkLst>
        <pc:spChg chg="ord">
          <ac:chgData name="Sarah Gothard" userId="0e53f415fda5f162" providerId="LiveId" clId="{F39B01D0-7D96-4753-B1A8-76199055DFF7}" dt="2021-07-31T13:15:26.143" v="23" actId="26606"/>
          <ac:spMkLst>
            <pc:docMk/>
            <pc:sldMk cId="1956266330" sldId="277"/>
            <ac:spMk id="4" creationId="{734DF08B-C78F-4DB2-8B25-0250E898880A}"/>
          </ac:spMkLst>
        </pc:spChg>
        <pc:spChg chg="add">
          <ac:chgData name="Sarah Gothard" userId="0e53f415fda5f162" providerId="LiveId" clId="{F39B01D0-7D96-4753-B1A8-76199055DFF7}" dt="2021-07-31T13:15:26.143" v="23" actId="26606"/>
          <ac:spMkLst>
            <pc:docMk/>
            <pc:sldMk cId="1956266330" sldId="277"/>
            <ac:spMk id="9" creationId="{32BC26D8-82FB-445E-AA49-62A77D7C1EE0}"/>
          </ac:spMkLst>
        </pc:spChg>
        <pc:spChg chg="add">
          <ac:chgData name="Sarah Gothard" userId="0e53f415fda5f162" providerId="LiveId" clId="{F39B01D0-7D96-4753-B1A8-76199055DFF7}" dt="2021-07-31T13:15:26.143" v="23" actId="26606"/>
          <ac:spMkLst>
            <pc:docMk/>
            <pc:sldMk cId="1956266330" sldId="277"/>
            <ac:spMk id="11" creationId="{CB44330D-EA18-4254-AA95-EB49948539B8}"/>
          </ac:spMkLst>
        </pc:spChg>
        <pc:spChg chg="del">
          <ac:chgData name="Sarah Gothard" userId="0e53f415fda5f162" providerId="LiveId" clId="{F39B01D0-7D96-4753-B1A8-76199055DFF7}" dt="2021-07-31T13:12:57.202" v="3"/>
          <ac:spMkLst>
            <pc:docMk/>
            <pc:sldMk cId="1956266330" sldId="277"/>
            <ac:spMk id="39" creationId="{32BC26D8-82FB-445E-AA49-62A77D7C1EE0}"/>
          </ac:spMkLst>
        </pc:spChg>
        <pc:spChg chg="del">
          <ac:chgData name="Sarah Gothard" userId="0e53f415fda5f162" providerId="LiveId" clId="{F39B01D0-7D96-4753-B1A8-76199055DFF7}" dt="2021-07-31T13:12:57.202" v="3"/>
          <ac:spMkLst>
            <pc:docMk/>
            <pc:sldMk cId="1956266330" sldId="277"/>
            <ac:spMk id="41" creationId="{CB44330D-EA18-4254-AA95-EB49948539B8}"/>
          </ac:spMkLst>
        </pc:spChg>
        <pc:picChg chg="add mod">
          <ac:chgData name="Sarah Gothard" userId="0e53f415fda5f162" providerId="LiveId" clId="{F39B01D0-7D96-4753-B1A8-76199055DFF7}" dt="2021-07-31T13:15:26.143" v="23" actId="26606"/>
          <ac:picMkLst>
            <pc:docMk/>
            <pc:sldMk cId="1956266330" sldId="277"/>
            <ac:picMk id="3" creationId="{0C86D161-E550-49ED-8AAF-A965AC472619}"/>
          </ac:picMkLst>
        </pc:picChg>
      </pc:sldChg>
      <pc:sldChg chg="addSp delSp modSp add mod setBg delDesignElem">
        <pc:chgData name="Sarah Gothard" userId="0e53f415fda5f162" providerId="LiveId" clId="{F39B01D0-7D96-4753-B1A8-76199055DFF7}" dt="2021-07-31T13:15:53.214" v="25" actId="26606"/>
        <pc:sldMkLst>
          <pc:docMk/>
          <pc:sldMk cId="947069678" sldId="278"/>
        </pc:sldMkLst>
        <pc:spChg chg="ord">
          <ac:chgData name="Sarah Gothard" userId="0e53f415fda5f162" providerId="LiveId" clId="{F39B01D0-7D96-4753-B1A8-76199055DFF7}" dt="2021-07-31T13:15:53.214" v="25" actId="26606"/>
          <ac:spMkLst>
            <pc:docMk/>
            <pc:sldMk cId="947069678" sldId="278"/>
            <ac:spMk id="4" creationId="{734DF08B-C78F-4DB2-8B25-0250E898880A}"/>
          </ac:spMkLst>
        </pc:spChg>
        <pc:spChg chg="add">
          <ac:chgData name="Sarah Gothard" userId="0e53f415fda5f162" providerId="LiveId" clId="{F39B01D0-7D96-4753-B1A8-76199055DFF7}" dt="2021-07-31T13:15:53.214" v="25" actId="26606"/>
          <ac:spMkLst>
            <pc:docMk/>
            <pc:sldMk cId="947069678" sldId="278"/>
            <ac:spMk id="9" creationId="{32BC26D8-82FB-445E-AA49-62A77D7C1EE0}"/>
          </ac:spMkLst>
        </pc:spChg>
        <pc:spChg chg="add">
          <ac:chgData name="Sarah Gothard" userId="0e53f415fda5f162" providerId="LiveId" clId="{F39B01D0-7D96-4753-B1A8-76199055DFF7}" dt="2021-07-31T13:15:53.214" v="25" actId="26606"/>
          <ac:spMkLst>
            <pc:docMk/>
            <pc:sldMk cId="947069678" sldId="278"/>
            <ac:spMk id="11" creationId="{CB44330D-EA18-4254-AA95-EB49948539B8}"/>
          </ac:spMkLst>
        </pc:spChg>
        <pc:spChg chg="del">
          <ac:chgData name="Sarah Gothard" userId="0e53f415fda5f162" providerId="LiveId" clId="{F39B01D0-7D96-4753-B1A8-76199055DFF7}" dt="2021-07-31T13:12:57.596" v="5"/>
          <ac:spMkLst>
            <pc:docMk/>
            <pc:sldMk cId="947069678" sldId="278"/>
            <ac:spMk id="39" creationId="{32BC26D8-82FB-445E-AA49-62A77D7C1EE0}"/>
          </ac:spMkLst>
        </pc:spChg>
        <pc:spChg chg="del">
          <ac:chgData name="Sarah Gothard" userId="0e53f415fda5f162" providerId="LiveId" clId="{F39B01D0-7D96-4753-B1A8-76199055DFF7}" dt="2021-07-31T13:12:57.596" v="5"/>
          <ac:spMkLst>
            <pc:docMk/>
            <pc:sldMk cId="947069678" sldId="278"/>
            <ac:spMk id="41" creationId="{CB44330D-EA18-4254-AA95-EB49948539B8}"/>
          </ac:spMkLst>
        </pc:spChg>
        <pc:picChg chg="add mod">
          <ac:chgData name="Sarah Gothard" userId="0e53f415fda5f162" providerId="LiveId" clId="{F39B01D0-7D96-4753-B1A8-76199055DFF7}" dt="2021-07-31T13:15:53.214" v="25" actId="26606"/>
          <ac:picMkLst>
            <pc:docMk/>
            <pc:sldMk cId="947069678" sldId="278"/>
            <ac:picMk id="3" creationId="{F02E14FB-2FBC-40A2-AD87-251E866FB7D5}"/>
          </ac:picMkLst>
        </pc:picChg>
      </pc:sldChg>
      <pc:sldChg chg="addSp delSp modSp add mod setBg delDesignElem">
        <pc:chgData name="Sarah Gothard" userId="0e53f415fda5f162" providerId="LiveId" clId="{F39B01D0-7D96-4753-B1A8-76199055DFF7}" dt="2021-07-31T13:16:23.270" v="27" actId="26606"/>
        <pc:sldMkLst>
          <pc:docMk/>
          <pc:sldMk cId="664520596" sldId="279"/>
        </pc:sldMkLst>
        <pc:spChg chg="ord">
          <ac:chgData name="Sarah Gothard" userId="0e53f415fda5f162" providerId="LiveId" clId="{F39B01D0-7D96-4753-B1A8-76199055DFF7}" dt="2021-07-31T13:16:23.270" v="27" actId="26606"/>
          <ac:spMkLst>
            <pc:docMk/>
            <pc:sldMk cId="664520596" sldId="279"/>
            <ac:spMk id="4" creationId="{734DF08B-C78F-4DB2-8B25-0250E898880A}"/>
          </ac:spMkLst>
        </pc:spChg>
        <pc:spChg chg="add">
          <ac:chgData name="Sarah Gothard" userId="0e53f415fda5f162" providerId="LiveId" clId="{F39B01D0-7D96-4753-B1A8-76199055DFF7}" dt="2021-07-31T13:16:23.270" v="27" actId="26606"/>
          <ac:spMkLst>
            <pc:docMk/>
            <pc:sldMk cId="664520596" sldId="279"/>
            <ac:spMk id="9" creationId="{32BC26D8-82FB-445E-AA49-62A77D7C1EE0}"/>
          </ac:spMkLst>
        </pc:spChg>
        <pc:spChg chg="add">
          <ac:chgData name="Sarah Gothard" userId="0e53f415fda5f162" providerId="LiveId" clId="{F39B01D0-7D96-4753-B1A8-76199055DFF7}" dt="2021-07-31T13:16:23.270" v="27" actId="26606"/>
          <ac:spMkLst>
            <pc:docMk/>
            <pc:sldMk cId="664520596" sldId="279"/>
            <ac:spMk id="11" creationId="{CB44330D-EA18-4254-AA95-EB49948539B8}"/>
          </ac:spMkLst>
        </pc:spChg>
        <pc:spChg chg="del">
          <ac:chgData name="Sarah Gothard" userId="0e53f415fda5f162" providerId="LiveId" clId="{F39B01D0-7D96-4753-B1A8-76199055DFF7}" dt="2021-07-31T13:12:57.826" v="7"/>
          <ac:spMkLst>
            <pc:docMk/>
            <pc:sldMk cId="664520596" sldId="279"/>
            <ac:spMk id="39" creationId="{32BC26D8-82FB-445E-AA49-62A77D7C1EE0}"/>
          </ac:spMkLst>
        </pc:spChg>
        <pc:spChg chg="del">
          <ac:chgData name="Sarah Gothard" userId="0e53f415fda5f162" providerId="LiveId" clId="{F39B01D0-7D96-4753-B1A8-76199055DFF7}" dt="2021-07-31T13:12:57.826" v="7"/>
          <ac:spMkLst>
            <pc:docMk/>
            <pc:sldMk cId="664520596" sldId="279"/>
            <ac:spMk id="41" creationId="{CB44330D-EA18-4254-AA95-EB49948539B8}"/>
          </ac:spMkLst>
        </pc:spChg>
        <pc:picChg chg="add mod">
          <ac:chgData name="Sarah Gothard" userId="0e53f415fda5f162" providerId="LiveId" clId="{F39B01D0-7D96-4753-B1A8-76199055DFF7}" dt="2021-07-31T13:16:23.270" v="27" actId="26606"/>
          <ac:picMkLst>
            <pc:docMk/>
            <pc:sldMk cId="664520596" sldId="279"/>
            <ac:picMk id="3" creationId="{76C460FC-2BBD-425D-929D-F71A512E6C9C}"/>
          </ac:picMkLst>
        </pc:picChg>
      </pc:sldChg>
      <pc:sldChg chg="addSp delSp modSp add mod setBg delDesignElem">
        <pc:chgData name="Sarah Gothard" userId="0e53f415fda5f162" providerId="LiveId" clId="{F39B01D0-7D96-4753-B1A8-76199055DFF7}" dt="2021-07-31T13:16:47.403" v="29" actId="26606"/>
        <pc:sldMkLst>
          <pc:docMk/>
          <pc:sldMk cId="1006590159" sldId="280"/>
        </pc:sldMkLst>
        <pc:spChg chg="ord">
          <ac:chgData name="Sarah Gothard" userId="0e53f415fda5f162" providerId="LiveId" clId="{F39B01D0-7D96-4753-B1A8-76199055DFF7}" dt="2021-07-31T13:16:47.403" v="29" actId="26606"/>
          <ac:spMkLst>
            <pc:docMk/>
            <pc:sldMk cId="1006590159" sldId="280"/>
            <ac:spMk id="4" creationId="{734DF08B-C78F-4DB2-8B25-0250E898880A}"/>
          </ac:spMkLst>
        </pc:spChg>
        <pc:spChg chg="add">
          <ac:chgData name="Sarah Gothard" userId="0e53f415fda5f162" providerId="LiveId" clId="{F39B01D0-7D96-4753-B1A8-76199055DFF7}" dt="2021-07-31T13:16:47.403" v="29" actId="26606"/>
          <ac:spMkLst>
            <pc:docMk/>
            <pc:sldMk cId="1006590159" sldId="280"/>
            <ac:spMk id="9" creationId="{32BC26D8-82FB-445E-AA49-62A77D7C1EE0}"/>
          </ac:spMkLst>
        </pc:spChg>
        <pc:spChg chg="add">
          <ac:chgData name="Sarah Gothard" userId="0e53f415fda5f162" providerId="LiveId" clId="{F39B01D0-7D96-4753-B1A8-76199055DFF7}" dt="2021-07-31T13:16:47.403" v="29" actId="26606"/>
          <ac:spMkLst>
            <pc:docMk/>
            <pc:sldMk cId="1006590159" sldId="280"/>
            <ac:spMk id="11" creationId="{CB44330D-EA18-4254-AA95-EB49948539B8}"/>
          </ac:spMkLst>
        </pc:spChg>
        <pc:spChg chg="del">
          <ac:chgData name="Sarah Gothard" userId="0e53f415fda5f162" providerId="LiveId" clId="{F39B01D0-7D96-4753-B1A8-76199055DFF7}" dt="2021-07-31T13:12:58.072" v="9"/>
          <ac:spMkLst>
            <pc:docMk/>
            <pc:sldMk cId="1006590159" sldId="280"/>
            <ac:spMk id="39" creationId="{32BC26D8-82FB-445E-AA49-62A77D7C1EE0}"/>
          </ac:spMkLst>
        </pc:spChg>
        <pc:spChg chg="del">
          <ac:chgData name="Sarah Gothard" userId="0e53f415fda5f162" providerId="LiveId" clId="{F39B01D0-7D96-4753-B1A8-76199055DFF7}" dt="2021-07-31T13:12:58.072" v="9"/>
          <ac:spMkLst>
            <pc:docMk/>
            <pc:sldMk cId="1006590159" sldId="280"/>
            <ac:spMk id="41" creationId="{CB44330D-EA18-4254-AA95-EB49948539B8}"/>
          </ac:spMkLst>
        </pc:spChg>
        <pc:picChg chg="add mod">
          <ac:chgData name="Sarah Gothard" userId="0e53f415fda5f162" providerId="LiveId" clId="{F39B01D0-7D96-4753-B1A8-76199055DFF7}" dt="2021-07-31T13:16:47.403" v="29" actId="26606"/>
          <ac:picMkLst>
            <pc:docMk/>
            <pc:sldMk cId="1006590159" sldId="280"/>
            <ac:picMk id="3" creationId="{A164036E-ED15-44AC-A1CE-3298795F69AB}"/>
          </ac:picMkLst>
        </pc:picChg>
      </pc:sldChg>
      <pc:sldChg chg="delSp add del setBg delDesignElem">
        <pc:chgData name="Sarah Gothard" userId="0e53f415fda5f162" providerId="LiveId" clId="{F39B01D0-7D96-4753-B1A8-76199055DFF7}" dt="2021-07-31T13:16:50.371" v="30" actId="47"/>
        <pc:sldMkLst>
          <pc:docMk/>
          <pc:sldMk cId="2687275016" sldId="281"/>
        </pc:sldMkLst>
        <pc:spChg chg="del">
          <ac:chgData name="Sarah Gothard" userId="0e53f415fda5f162" providerId="LiveId" clId="{F39B01D0-7D96-4753-B1A8-76199055DFF7}" dt="2021-07-31T13:12:58.266" v="11"/>
          <ac:spMkLst>
            <pc:docMk/>
            <pc:sldMk cId="2687275016" sldId="281"/>
            <ac:spMk id="39" creationId="{32BC26D8-82FB-445E-AA49-62A77D7C1EE0}"/>
          </ac:spMkLst>
        </pc:spChg>
        <pc:spChg chg="del">
          <ac:chgData name="Sarah Gothard" userId="0e53f415fda5f162" providerId="LiveId" clId="{F39B01D0-7D96-4753-B1A8-76199055DFF7}" dt="2021-07-31T13:12:58.266" v="11"/>
          <ac:spMkLst>
            <pc:docMk/>
            <pc:sldMk cId="2687275016" sldId="281"/>
            <ac:spMk id="41" creationId="{CB44330D-EA18-4254-AA95-EB49948539B8}"/>
          </ac:spMkLst>
        </pc:spChg>
      </pc:sldChg>
      <pc:sldChg chg="delSp add del setBg delDesignElem">
        <pc:chgData name="Sarah Gothard" userId="0e53f415fda5f162" providerId="LiveId" clId="{F39B01D0-7D96-4753-B1A8-76199055DFF7}" dt="2021-07-31T13:16:50.371" v="30" actId="47"/>
        <pc:sldMkLst>
          <pc:docMk/>
          <pc:sldMk cId="313582148" sldId="282"/>
        </pc:sldMkLst>
        <pc:spChg chg="del">
          <ac:chgData name="Sarah Gothard" userId="0e53f415fda5f162" providerId="LiveId" clId="{F39B01D0-7D96-4753-B1A8-76199055DFF7}" dt="2021-07-31T13:12:58.459" v="13"/>
          <ac:spMkLst>
            <pc:docMk/>
            <pc:sldMk cId="313582148" sldId="282"/>
            <ac:spMk id="39" creationId="{32BC26D8-82FB-445E-AA49-62A77D7C1EE0}"/>
          </ac:spMkLst>
        </pc:spChg>
        <pc:spChg chg="del">
          <ac:chgData name="Sarah Gothard" userId="0e53f415fda5f162" providerId="LiveId" clId="{F39B01D0-7D96-4753-B1A8-76199055DFF7}" dt="2021-07-31T13:12:58.459" v="13"/>
          <ac:spMkLst>
            <pc:docMk/>
            <pc:sldMk cId="313582148" sldId="282"/>
            <ac:spMk id="41" creationId="{CB44330D-EA18-4254-AA95-EB49948539B8}"/>
          </ac:spMkLst>
        </pc:spChg>
      </pc:sldChg>
      <pc:sldChg chg="addSp delSp add del mod setBg delDesignElem">
        <pc:chgData name="Sarah Gothard" userId="0e53f415fda5f162" providerId="LiveId" clId="{F39B01D0-7D96-4753-B1A8-76199055DFF7}" dt="2021-07-31T13:16:50.371" v="30" actId="47"/>
        <pc:sldMkLst>
          <pc:docMk/>
          <pc:sldMk cId="1131598301" sldId="283"/>
        </pc:sldMkLst>
        <pc:spChg chg="del">
          <ac:chgData name="Sarah Gothard" userId="0e53f415fda5f162" providerId="LiveId" clId="{F39B01D0-7D96-4753-B1A8-76199055DFF7}" dt="2021-07-31T13:12:58.692" v="15"/>
          <ac:spMkLst>
            <pc:docMk/>
            <pc:sldMk cId="1131598301" sldId="283"/>
            <ac:spMk id="39" creationId="{32BC26D8-82FB-445E-AA49-62A77D7C1EE0}"/>
          </ac:spMkLst>
        </pc:spChg>
        <pc:spChg chg="del">
          <ac:chgData name="Sarah Gothard" userId="0e53f415fda5f162" providerId="LiveId" clId="{F39B01D0-7D96-4753-B1A8-76199055DFF7}" dt="2021-07-31T13:12:58.692" v="15"/>
          <ac:spMkLst>
            <pc:docMk/>
            <pc:sldMk cId="1131598301" sldId="283"/>
            <ac:spMk id="41" creationId="{CB44330D-EA18-4254-AA95-EB49948539B8}"/>
          </ac:spMkLst>
        </pc:spChg>
        <pc:picChg chg="add del">
          <ac:chgData name="Sarah Gothard" userId="0e53f415fda5f162" providerId="LiveId" clId="{F39B01D0-7D96-4753-B1A8-76199055DFF7}" dt="2021-07-31T13:14:39.752" v="17" actId="22"/>
          <ac:picMkLst>
            <pc:docMk/>
            <pc:sldMk cId="1131598301" sldId="283"/>
            <ac:picMk id="3" creationId="{D75132FD-8B11-4140-B606-F16514400C88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7/31/2021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7/31/2021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7/31/2021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7/31/2021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7/31/2021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7/31/2021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7/31/2021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7/31/2021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7/31/2021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7/31/2021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7/31/2021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7/31/2021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7/31/2021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7/31/2021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Rectangle 91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D61178C-ABF9-4A80-8583-164CE285F2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24752"/>
            <a:ext cx="10905066" cy="1608495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4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15356666-5E26-4664-8E23-A4A646D87A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605" y="643467"/>
            <a:ext cx="1031679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84173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C86D161-E550-49ED-8AAF-A965AC4726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207" y="643467"/>
            <a:ext cx="1071358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56266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02E14FB-2FBC-40A2-AD87-251E866FB7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613" y="643467"/>
            <a:ext cx="1036477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47069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6C460FC-2BBD-425D-929D-F71A512E6C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277" y="643467"/>
            <a:ext cx="1051144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64520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164036E-ED15-44AC-A1CE-3298795F69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065901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</TotalTime>
  <Words>55</Words>
  <Application>Microsoft Office PowerPoint</Application>
  <PresentationFormat>Widescreen</PresentationFormat>
  <Paragraphs>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33</cp:revision>
  <dcterms:created xsi:type="dcterms:W3CDTF">2019-10-03T18:26:20Z</dcterms:created>
  <dcterms:modified xsi:type="dcterms:W3CDTF">2021-07-31T13:16:51Z</dcterms:modified>
</cp:coreProperties>
</file>